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Ex2.xml" ContentType="application/vnd.ms-office.chartex+xml"/>
  <Override PartName="/ppt/charts/style10.xml" ContentType="application/vnd.ms-office.chartstyle+xml"/>
  <Override PartName="/ppt/charts/colors10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81" r:id="rId5"/>
    <p:sldId id="283" r:id="rId6"/>
    <p:sldId id="284" r:id="rId7"/>
    <p:sldId id="286" r:id="rId8"/>
    <p:sldId id="306" r:id="rId9"/>
    <p:sldId id="309" r:id="rId10"/>
    <p:sldId id="287" r:id="rId11"/>
    <p:sldId id="293" r:id="rId12"/>
    <p:sldId id="308" r:id="rId13"/>
    <p:sldId id="290" r:id="rId14"/>
    <p:sldId id="294" r:id="rId15"/>
    <p:sldId id="292" r:id="rId16"/>
    <p:sldId id="291" r:id="rId17"/>
    <p:sldId id="295" r:id="rId18"/>
    <p:sldId id="296" r:id="rId19"/>
    <p:sldId id="310" r:id="rId20"/>
    <p:sldId id="299" r:id="rId21"/>
    <p:sldId id="298" r:id="rId22"/>
    <p:sldId id="312" r:id="rId23"/>
    <p:sldId id="311" r:id="rId24"/>
    <p:sldId id="305" r:id="rId25"/>
    <p:sldId id="302" r:id="rId26"/>
    <p:sldId id="301" r:id="rId27"/>
    <p:sldId id="273" r:id="rId28"/>
    <p:sldId id="304" r:id="rId29"/>
    <p:sldId id="28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DF1"/>
    <a:srgbClr val="CCD9E2"/>
    <a:srgbClr val="E1A700"/>
    <a:srgbClr val="38A7E5"/>
    <a:srgbClr val="00416C"/>
    <a:srgbClr val="FABA00"/>
    <a:srgbClr val="FEF1CC"/>
    <a:srgbClr val="FCACDD"/>
    <a:srgbClr val="FDD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66" autoAdjust="0"/>
    <p:restoredTop sz="94626" autoAdjust="0"/>
  </p:normalViewPr>
  <p:slideViewPr>
    <p:cSldViewPr snapToGrid="0">
      <p:cViewPr varScale="1">
        <p:scale>
          <a:sx n="110" d="100"/>
          <a:sy n="110" d="100"/>
        </p:scale>
        <p:origin x="184" y="4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0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Feuille_de_calcul_Microsoft_Excel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microsoft.com/office/2011/relationships/chartStyle" Target="style10.xml"/><Relationship Id="rId1" Type="http://schemas.openxmlformats.org/officeDocument/2006/relationships/package" Target="../embeddings/Feuille_de_calcul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i="0" dirty="0" err="1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Titre</a:t>
            </a:r>
            <a:endParaRPr lang="en-US" b="1" i="0" dirty="0">
              <a:solidFill>
                <a:schemeClr val="tx1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Titre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FF-134E-B3B0-0D79E0B9206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FF-134E-B3B0-0D79E0B9206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CFF-134E-B3B0-0D79E0B9206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CFF-134E-B3B0-0D79E0B9206F}"/>
              </c:ext>
            </c:extLst>
          </c:dPt>
          <c:cat>
            <c:strRef>
              <c:f>Feuil1!$A$2:$A$5</c:f>
              <c:strCache>
                <c:ptCount val="4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FF-134E-B3B0-0D79E0B920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r-F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r-FR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r-FR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i="0" dirty="0" err="1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Titre</a:t>
            </a:r>
            <a:endParaRPr lang="en-US" b="1" i="0" dirty="0">
              <a:solidFill>
                <a:schemeClr val="tx1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Titre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6BB-1447-974C-A692F50D436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6BB-1447-974C-A692F50D436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6BB-1447-974C-A692F50D436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6BB-1447-974C-A692F50D436C}"/>
              </c:ext>
            </c:extLst>
          </c:dPt>
          <c:cat>
            <c:strRef>
              <c:f>Feuil1!$A$2:$A$5</c:f>
              <c:strCache>
                <c:ptCount val="4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6BB-1447-974C-A692F50D43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r-F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r-FR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r-FR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i="0" dirty="0" err="1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Titre</a:t>
            </a:r>
            <a:endParaRPr lang="en-US" b="1" i="0" dirty="0">
              <a:solidFill>
                <a:schemeClr val="tx1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Titre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8A3-084C-8127-129BBD11CAA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8A3-084C-8127-129BBD11CAA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8A3-084C-8127-129BBD11CAA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8A3-084C-8127-129BBD11CAAE}"/>
              </c:ext>
            </c:extLst>
          </c:dPt>
          <c:cat>
            <c:strRef>
              <c:f>Feuil1!$A$2:$A$5</c:f>
              <c:strCache>
                <c:ptCount val="4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8A3-084C-8127-129BBD11CA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r-F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r-FR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r-FR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i="0" dirty="0" err="1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Titre</a:t>
            </a:r>
            <a:endParaRPr lang="en-US" b="1" i="0" dirty="0">
              <a:solidFill>
                <a:schemeClr val="tx1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Titre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CCD-7E4E-9F43-ACCA1916AF5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CD-7E4E-9F43-ACCA1916AF5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CCD-7E4E-9F43-ACCA1916AF5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CCD-7E4E-9F43-ACCA1916AF52}"/>
              </c:ext>
            </c:extLst>
          </c:dPt>
          <c:cat>
            <c:strRef>
              <c:f>Feuil1!$A$2:$A$5</c:f>
              <c:strCache>
                <c:ptCount val="4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CCD-7E4E-9F43-ACCA1916AF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r-F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r-FR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r-FR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i="0" dirty="0" err="1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Titre</a:t>
            </a:r>
            <a:endParaRPr lang="en-US" b="1" i="0" dirty="0">
              <a:solidFill>
                <a:schemeClr val="tx1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Titre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E8-AE40-B3F8-D89071AE798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EE8-AE40-B3F8-D89071AE798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EE8-AE40-B3F8-D89071AE798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EE8-AE40-B3F8-D89071AE798F}"/>
              </c:ext>
            </c:extLst>
          </c:dPt>
          <c:cat>
            <c:strRef>
              <c:f>Feuil1!$A$2:$A$5</c:f>
              <c:strCache>
                <c:ptCount val="4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EE8-AE40-B3F8-D89071AE79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r-F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r-FR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r-FR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i="0" dirty="0" err="1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Titre</a:t>
            </a:r>
            <a:endParaRPr lang="en-US" b="1" i="0" dirty="0">
              <a:solidFill>
                <a:schemeClr val="tx1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Titre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43-7144-8D63-4B3C445397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743-7144-8D63-4B3C445397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743-7144-8D63-4B3C445397A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743-7144-8D63-4B3C445397A8}"/>
              </c:ext>
            </c:extLst>
          </c:dPt>
          <c:cat>
            <c:strRef>
              <c:f>Feuil1!$A$2:$A$5</c:f>
              <c:strCache>
                <c:ptCount val="4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743-7144-8D63-4B3C445397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r-F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r-FR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r-FR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i="0" dirty="0" err="1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Titre</a:t>
            </a:r>
            <a:endParaRPr lang="en-US" b="1" i="0" dirty="0">
              <a:solidFill>
                <a:schemeClr val="tx1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Titre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A04-C34E-A41E-331001367EF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A04-C34E-A41E-331001367EF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A04-C34E-A41E-331001367EF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A04-C34E-A41E-331001367EF8}"/>
              </c:ext>
            </c:extLst>
          </c:dPt>
          <c:cat>
            <c:strRef>
              <c:f>Feuil1!$A$2:$A$5</c:f>
              <c:strCache>
                <c:ptCount val="4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A04-C34E-A41E-331001367E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r-F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r-FR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r-FR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i="0" dirty="0" err="1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Titre</a:t>
            </a:r>
            <a:endParaRPr lang="en-US" b="1" i="0" dirty="0">
              <a:solidFill>
                <a:schemeClr val="tx1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Titre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862-9A42-80B3-BCD184FFB60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862-9A42-80B3-BCD184FFB60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862-9A42-80B3-BCD184FFB60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862-9A42-80B3-BCD184FFB603}"/>
              </c:ext>
            </c:extLst>
          </c:dPt>
          <c:cat>
            <c:strRef>
              <c:f>Feuil1!$A$2:$A$5</c:f>
              <c:strCache>
                <c:ptCount val="4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862-9A42-80B3-BCD184FFB6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r-F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r-FR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r-FR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Feuil1!$A$2:$A$77</cx:f>
        <cx:lvl ptCount="76" formatCode="Standard">
          <cx:pt idx="0">1</cx:pt>
          <cx:pt idx="1">3</cx:pt>
          <cx:pt idx="2">3</cx:pt>
          <cx:pt idx="3">3</cx:pt>
          <cx:pt idx="4">5</cx:pt>
          <cx:pt idx="5">6</cx:pt>
          <cx:pt idx="6">6</cx:pt>
          <cx:pt idx="7">6</cx:pt>
          <cx:pt idx="8">7</cx:pt>
          <cx:pt idx="9">8</cx:pt>
          <cx:pt idx="10">8</cx:pt>
          <cx:pt idx="11">9</cx:pt>
          <cx:pt idx="12">9</cx:pt>
          <cx:pt idx="13">9</cx:pt>
          <cx:pt idx="14">9</cx:pt>
          <cx:pt idx="15">9</cx:pt>
          <cx:pt idx="16">10</cx:pt>
          <cx:pt idx="17">10</cx:pt>
          <cx:pt idx="18">10</cx:pt>
          <cx:pt idx="19">10</cx:pt>
          <cx:pt idx="20">10</cx:pt>
          <cx:pt idx="21">10</cx:pt>
          <cx:pt idx="22">11</cx:pt>
          <cx:pt idx="23">11</cx:pt>
          <cx:pt idx="24">11</cx:pt>
          <cx:pt idx="25">11</cx:pt>
          <cx:pt idx="26">11</cx:pt>
          <cx:pt idx="27">11</cx:pt>
          <cx:pt idx="28">12</cx:pt>
          <cx:pt idx="29">12</cx:pt>
          <cx:pt idx="30">12</cx:pt>
          <cx:pt idx="31">12</cx:pt>
          <cx:pt idx="32">12</cx:pt>
          <cx:pt idx="33">12</cx:pt>
          <cx:pt idx="34">13</cx:pt>
          <cx:pt idx="35">13</cx:pt>
          <cx:pt idx="36">13</cx:pt>
          <cx:pt idx="37">13</cx:pt>
          <cx:pt idx="38">13</cx:pt>
          <cx:pt idx="39">14</cx:pt>
          <cx:pt idx="40">14</cx:pt>
          <cx:pt idx="41">14</cx:pt>
          <cx:pt idx="42">14</cx:pt>
          <cx:pt idx="43">14</cx:pt>
          <cx:pt idx="44">14</cx:pt>
          <cx:pt idx="45">15</cx:pt>
          <cx:pt idx="46">15</cx:pt>
          <cx:pt idx="47">15</cx:pt>
          <cx:pt idx="48">15</cx:pt>
          <cx:pt idx="49">15</cx:pt>
          <cx:pt idx="50">15</cx:pt>
          <cx:pt idx="51">15</cx:pt>
          <cx:pt idx="52">15</cx:pt>
          <cx:pt idx="53">16</cx:pt>
          <cx:pt idx="54">16</cx:pt>
          <cx:pt idx="55">16</cx:pt>
          <cx:pt idx="56">16</cx:pt>
          <cx:pt idx="57">17</cx:pt>
          <cx:pt idx="58">17</cx:pt>
          <cx:pt idx="59">17</cx:pt>
          <cx:pt idx="60">17</cx:pt>
          <cx:pt idx="61">17</cx:pt>
          <cx:pt idx="62">17</cx:pt>
          <cx:pt idx="63">18</cx:pt>
          <cx:pt idx="64">18</cx:pt>
          <cx:pt idx="65">18</cx:pt>
          <cx:pt idx="66">18</cx:pt>
          <cx:pt idx="67">19</cx:pt>
          <cx:pt idx="68">19</cx:pt>
          <cx:pt idx="69">19</cx:pt>
          <cx:pt idx="70">20</cx:pt>
          <cx:pt idx="71">21</cx:pt>
          <cx:pt idx="72">22</cx:pt>
          <cx:pt idx="73">22</cx:pt>
          <cx:pt idx="74">24</cx:pt>
          <cx:pt idx="75">24</cx:pt>
        </cx:lvl>
      </cx:numDim>
    </cx:data>
  </cx:chartData>
  <cx:chart>
    <cx:title pos="t" align="ctr" overlay="0">
      <cx:tx>
        <cx:txData>
          <cx:v>Titre du graphique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fr-FR" sz="1862" b="0" i="0" u="none" strike="noStrike" baseline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Titre du graphique</a:t>
          </a:r>
        </a:p>
      </cx:txPr>
    </cx:title>
    <cx:plotArea>
      <cx:plotAreaRegion>
        <cx:series layoutId="clusteredColumn" uniqueId="{F41C7BA2-A32D-9D43-9684-C1C4829B1007}">
          <cx:tx>
            <cx:txData>
              <cx:f>Feuil1!$A$1</cx:f>
              <cx:v>Série 1</cx:v>
            </cx:txData>
          </cx:tx>
          <cx:spPr>
            <a:solidFill>
              <a:schemeClr val="tx2"/>
            </a:solidFill>
          </cx:spPr>
          <cx:dataPt idx="3"/>
          <cx:dataId val="0"/>
          <cx:layoutPr>
            <cx:binning intervalClosed="r"/>
          </cx:layoutPr>
        </cx:series>
      </cx:plotAreaRegion>
      <cx:axis id="0">
        <cx:catScaling gapWidth="0"/>
        <cx:tickLabels/>
      </cx:axis>
      <cx:axis id="1">
        <cx:valScaling/>
        <cx:majorGridlines/>
        <cx:tickLabels/>
      </cx:axis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Feuil1!$A$2:$A$77</cx:f>
        <cx:lvl ptCount="76" formatCode="Standard">
          <cx:pt idx="0">1</cx:pt>
          <cx:pt idx="1">3</cx:pt>
          <cx:pt idx="2">3</cx:pt>
          <cx:pt idx="3">3</cx:pt>
          <cx:pt idx="4">5</cx:pt>
          <cx:pt idx="5">6</cx:pt>
          <cx:pt idx="6">6</cx:pt>
          <cx:pt idx="7">6</cx:pt>
          <cx:pt idx="8">7</cx:pt>
          <cx:pt idx="9">8</cx:pt>
          <cx:pt idx="10">8</cx:pt>
          <cx:pt idx="11">9</cx:pt>
          <cx:pt idx="12">9</cx:pt>
          <cx:pt idx="13">9</cx:pt>
          <cx:pt idx="14">9</cx:pt>
          <cx:pt idx="15">9</cx:pt>
          <cx:pt idx="16">10</cx:pt>
          <cx:pt idx="17">10</cx:pt>
          <cx:pt idx="18">10</cx:pt>
          <cx:pt idx="19">10</cx:pt>
          <cx:pt idx="20">10</cx:pt>
          <cx:pt idx="21">10</cx:pt>
          <cx:pt idx="22">11</cx:pt>
          <cx:pt idx="23">11</cx:pt>
          <cx:pt idx="24">11</cx:pt>
          <cx:pt idx="25">11</cx:pt>
          <cx:pt idx="26">11</cx:pt>
          <cx:pt idx="27">11</cx:pt>
          <cx:pt idx="28">12</cx:pt>
          <cx:pt idx="29">12</cx:pt>
          <cx:pt idx="30">12</cx:pt>
          <cx:pt idx="31">12</cx:pt>
          <cx:pt idx="32">12</cx:pt>
          <cx:pt idx="33">12</cx:pt>
          <cx:pt idx="34">13</cx:pt>
          <cx:pt idx="35">13</cx:pt>
          <cx:pt idx="36">13</cx:pt>
          <cx:pt idx="37">13</cx:pt>
          <cx:pt idx="38">13</cx:pt>
          <cx:pt idx="39">14</cx:pt>
          <cx:pt idx="40">14</cx:pt>
          <cx:pt idx="41">14</cx:pt>
          <cx:pt idx="42">14</cx:pt>
          <cx:pt idx="43">14</cx:pt>
          <cx:pt idx="44">14</cx:pt>
          <cx:pt idx="45">15</cx:pt>
          <cx:pt idx="46">15</cx:pt>
          <cx:pt idx="47">15</cx:pt>
          <cx:pt idx="48">15</cx:pt>
          <cx:pt idx="49">15</cx:pt>
          <cx:pt idx="50">15</cx:pt>
          <cx:pt idx="51">15</cx:pt>
          <cx:pt idx="52">15</cx:pt>
          <cx:pt idx="53">16</cx:pt>
          <cx:pt idx="54">16</cx:pt>
          <cx:pt idx="55">16</cx:pt>
          <cx:pt idx="56">16</cx:pt>
          <cx:pt idx="57">17</cx:pt>
          <cx:pt idx="58">17</cx:pt>
          <cx:pt idx="59">17</cx:pt>
          <cx:pt idx="60">17</cx:pt>
          <cx:pt idx="61">17</cx:pt>
          <cx:pt idx="62">17</cx:pt>
          <cx:pt idx="63">18</cx:pt>
          <cx:pt idx="64">18</cx:pt>
          <cx:pt idx="65">18</cx:pt>
          <cx:pt idx="66">18</cx:pt>
          <cx:pt idx="67">19</cx:pt>
          <cx:pt idx="68">19</cx:pt>
          <cx:pt idx="69">19</cx:pt>
          <cx:pt idx="70">20</cx:pt>
          <cx:pt idx="71">21</cx:pt>
          <cx:pt idx="72">22</cx:pt>
          <cx:pt idx="73">22</cx:pt>
          <cx:pt idx="74">24</cx:pt>
          <cx:pt idx="75">24</cx:pt>
        </cx:lvl>
      </cx:numDim>
    </cx:data>
  </cx:chartData>
  <cx:chart>
    <cx:title pos="t" align="ctr" overlay="0">
      <cx:tx>
        <cx:txData>
          <cx:v>Titre du graphique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fr-FR" sz="1862" b="0" i="0" u="none" strike="noStrike" baseline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Titre du graphique</a:t>
          </a:r>
        </a:p>
      </cx:txPr>
    </cx:title>
    <cx:plotArea>
      <cx:plotAreaRegion>
        <cx:series layoutId="clusteredColumn" uniqueId="{F41C7BA2-A32D-9D43-9684-C1C4829B1007}">
          <cx:tx>
            <cx:txData>
              <cx:f>Feuil1!$A$1</cx:f>
              <cx:v>Série 1</cx:v>
            </cx:txData>
          </cx:tx>
          <cx:spPr>
            <a:solidFill>
              <a:schemeClr val="tx2"/>
            </a:solidFill>
          </cx:spPr>
          <cx:dataPt idx="0">
            <cx:spPr>
              <a:solidFill>
                <a:srgbClr val="80A0B6"/>
              </a:solidFill>
            </cx:spPr>
          </cx:dataPt>
          <cx:dataPt idx="1">
            <cx:spPr>
              <a:solidFill>
                <a:srgbClr val="80A0B6"/>
              </a:solidFill>
            </cx:spPr>
          </cx:dataPt>
          <cx:dataPt idx="2"/>
          <cx:dataPt idx="3">
            <cx:spPr>
              <a:solidFill>
                <a:srgbClr val="FABA00"/>
              </a:solidFill>
            </cx:spPr>
          </cx:dataPt>
          <cx:dataPt idx="4">
            <cx:spPr>
              <a:solidFill>
                <a:srgbClr val="FDDD80"/>
              </a:solidFill>
            </cx:spPr>
          </cx:dataPt>
          <cx:dataPt idx="5">
            <cx:spPr>
              <a:solidFill>
                <a:srgbClr val="FEF1CC"/>
              </a:solidFill>
            </cx:spPr>
          </cx:dataPt>
          <cx:dataLabels pos="inEnd">
            <cx:visibility seriesName="0" categoryName="0" value="1"/>
          </cx:dataLabels>
          <cx:dataId val="0"/>
          <cx:layoutPr>
            <cx:binning intervalClosed="r"/>
          </cx:layoutPr>
        </cx:series>
      </cx:plotAreaRegion>
      <cx:axis id="0">
        <cx:catScaling gapWidth="0"/>
        <cx:tickLabels/>
      </cx:axis>
      <cx:axis id="1">
        <cx:valScaling/>
        <cx:majorGridlines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outline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C0B14E-AEA6-48D3-A387-ED4A3A3BF840}" type="doc">
      <dgm:prSet loTypeId="urn:microsoft.com/office/officeart/2016/7/layout/AccentHomeChevronProcess" loCatId="process" qsTypeId="urn:microsoft.com/office/officeart/2005/8/quickstyle/simple1" qsCatId="simple" csTypeId="urn:microsoft.com/office/officeart/2018/5/colors/Iconchunking_coloredoutline_colorful1" csCatId="colorful" phldr="1"/>
      <dgm:spPr/>
      <dgm:t>
        <a:bodyPr/>
        <a:lstStyle/>
        <a:p>
          <a:endParaRPr lang="en-US"/>
        </a:p>
      </dgm:t>
    </dgm:pt>
    <dgm:pt modelId="{AACEAFD5-63CF-4AFC-B46F-BE086C5D447C}">
      <dgm:prSet phldrT="[Text]"/>
      <dgm:spPr/>
      <dgm:t>
        <a:bodyPr/>
        <a:lstStyle/>
        <a:p>
          <a:r>
            <a:rPr lang="en-US" b="0" dirty="0" err="1"/>
            <a:t>Titre</a:t>
          </a:r>
          <a:endParaRPr lang="en-US" b="0" dirty="0"/>
        </a:p>
      </dgm:t>
    </dgm:pt>
    <dgm:pt modelId="{7A8D4B4D-06E9-4958-810D-A6226B6AC588}" type="sibTrans" cxnId="{AE101ABC-7EA3-4444-A576-8AB15A371C84}">
      <dgm:prSet/>
      <dgm:spPr/>
      <dgm:t>
        <a:bodyPr/>
        <a:lstStyle/>
        <a:p>
          <a:endParaRPr lang="en-US"/>
        </a:p>
      </dgm:t>
    </dgm:pt>
    <dgm:pt modelId="{7A0BD8EC-BB4A-4912-A54E-6F39B681264E}" type="parTrans" cxnId="{AE101ABC-7EA3-4444-A576-8AB15A371C84}">
      <dgm:prSet/>
      <dgm:spPr/>
      <dgm:t>
        <a:bodyPr/>
        <a:lstStyle/>
        <a:p>
          <a:endParaRPr lang="en-US"/>
        </a:p>
      </dgm:t>
    </dgm:pt>
    <dgm:pt modelId="{349299C9-846E-4827-813A-349CCCE20782}">
      <dgm:prSet phldrT="[Text]"/>
      <dgm:spPr/>
      <dgm:t>
        <a:bodyPr/>
        <a:lstStyle/>
        <a:p>
          <a:r>
            <a:rPr lang="en-US" b="0" i="0" u="none" dirty="0" err="1"/>
            <a:t>Texte</a:t>
          </a:r>
          <a:endParaRPr lang="en-US" dirty="0"/>
        </a:p>
      </dgm:t>
    </dgm:pt>
    <dgm:pt modelId="{9D819F52-ACA0-4B08-8256-DF6BD8FA3A0B}" type="sibTrans" cxnId="{0EFA3039-6828-403C-9445-4359BA6645E6}">
      <dgm:prSet/>
      <dgm:spPr/>
      <dgm:t>
        <a:bodyPr/>
        <a:lstStyle/>
        <a:p>
          <a:endParaRPr lang="en-US"/>
        </a:p>
      </dgm:t>
    </dgm:pt>
    <dgm:pt modelId="{AEA27547-B9ED-4994-BD27-04EC297EF367}" type="parTrans" cxnId="{0EFA3039-6828-403C-9445-4359BA6645E6}">
      <dgm:prSet/>
      <dgm:spPr/>
      <dgm:t>
        <a:bodyPr/>
        <a:lstStyle/>
        <a:p>
          <a:endParaRPr lang="en-US"/>
        </a:p>
      </dgm:t>
    </dgm:pt>
    <dgm:pt modelId="{D07AD3FD-84FF-467E-9693-752776549C61}">
      <dgm:prSet phldrT="[Text]"/>
      <dgm:spPr/>
      <dgm:t>
        <a:bodyPr/>
        <a:lstStyle/>
        <a:p>
          <a:r>
            <a:rPr lang="en-US" b="0" dirty="0" err="1"/>
            <a:t>Titre</a:t>
          </a:r>
          <a:endParaRPr lang="en-US" b="0" dirty="0"/>
        </a:p>
      </dgm:t>
    </dgm:pt>
    <dgm:pt modelId="{A8C9B7A9-BC2A-4753-B7F0-F2E361D95520}" type="sibTrans" cxnId="{55492768-9A5E-4F74-AC7C-959C5C24EFD3}">
      <dgm:prSet/>
      <dgm:spPr/>
      <dgm:t>
        <a:bodyPr/>
        <a:lstStyle/>
        <a:p>
          <a:endParaRPr lang="en-US"/>
        </a:p>
      </dgm:t>
    </dgm:pt>
    <dgm:pt modelId="{7B691773-F524-4FAD-A272-BDF0B0C4370A}" type="parTrans" cxnId="{55492768-9A5E-4F74-AC7C-959C5C24EFD3}">
      <dgm:prSet/>
      <dgm:spPr/>
      <dgm:t>
        <a:bodyPr/>
        <a:lstStyle/>
        <a:p>
          <a:endParaRPr lang="en-US"/>
        </a:p>
      </dgm:t>
    </dgm:pt>
    <dgm:pt modelId="{5D70EFF5-8B31-4A1F-AE44-51E4CF0013EB}">
      <dgm:prSet phldrT="[Text]"/>
      <dgm:spPr/>
      <dgm:t>
        <a:bodyPr/>
        <a:lstStyle/>
        <a:p>
          <a:r>
            <a:rPr lang="en-US" dirty="0" err="1"/>
            <a:t>Texte</a:t>
          </a:r>
          <a:endParaRPr lang="en-US" dirty="0"/>
        </a:p>
      </dgm:t>
    </dgm:pt>
    <dgm:pt modelId="{B6A59CDE-18AD-4553-B6C5-FF001A8E8510}" type="sibTrans" cxnId="{E97FF64F-8020-497E-AE7D-2395DDA4560D}">
      <dgm:prSet/>
      <dgm:spPr/>
      <dgm:t>
        <a:bodyPr/>
        <a:lstStyle/>
        <a:p>
          <a:endParaRPr lang="en-US"/>
        </a:p>
      </dgm:t>
    </dgm:pt>
    <dgm:pt modelId="{96C720A0-FEEF-48D1-8DF6-ABA03C304822}" type="parTrans" cxnId="{E97FF64F-8020-497E-AE7D-2395DDA4560D}">
      <dgm:prSet/>
      <dgm:spPr/>
      <dgm:t>
        <a:bodyPr/>
        <a:lstStyle/>
        <a:p>
          <a:endParaRPr lang="en-US"/>
        </a:p>
      </dgm:t>
    </dgm:pt>
    <dgm:pt modelId="{D71FC021-6A65-44D1-95B9-0E6C89079866}">
      <dgm:prSet phldrT="[Text]"/>
      <dgm:spPr/>
      <dgm:t>
        <a:bodyPr/>
        <a:lstStyle/>
        <a:p>
          <a:r>
            <a:rPr lang="en-US" b="0" dirty="0" err="1"/>
            <a:t>Titre</a:t>
          </a:r>
          <a:endParaRPr lang="en-US" b="0" dirty="0"/>
        </a:p>
      </dgm:t>
    </dgm:pt>
    <dgm:pt modelId="{9B090D9D-470E-46E2-AABB-0368A52481AA}" type="sibTrans" cxnId="{53239C96-427C-420B-95DC-546F3B30ED65}">
      <dgm:prSet/>
      <dgm:spPr/>
      <dgm:t>
        <a:bodyPr/>
        <a:lstStyle/>
        <a:p>
          <a:endParaRPr lang="en-US"/>
        </a:p>
      </dgm:t>
    </dgm:pt>
    <dgm:pt modelId="{862AAE39-3AAD-40E3-BA20-90187BD73242}" type="parTrans" cxnId="{53239C96-427C-420B-95DC-546F3B30ED65}">
      <dgm:prSet/>
      <dgm:spPr/>
      <dgm:t>
        <a:bodyPr/>
        <a:lstStyle/>
        <a:p>
          <a:endParaRPr lang="en-US"/>
        </a:p>
      </dgm:t>
    </dgm:pt>
    <dgm:pt modelId="{4A6BB192-9983-4F48-BBC5-6E384EED7EC5}">
      <dgm:prSet phldrT="[Text]"/>
      <dgm:spPr/>
      <dgm:t>
        <a:bodyPr/>
        <a:lstStyle/>
        <a:p>
          <a:r>
            <a:rPr lang="en-US" b="0" i="0" u="none" dirty="0" err="1"/>
            <a:t>Texte</a:t>
          </a:r>
          <a:endParaRPr lang="en-US" dirty="0"/>
        </a:p>
      </dgm:t>
    </dgm:pt>
    <dgm:pt modelId="{0B568EC2-5D2A-4B00-8047-B7832F245B44}" type="sibTrans" cxnId="{E3115EEA-DE9C-4F06-B8B3-BEB263D5F2B1}">
      <dgm:prSet/>
      <dgm:spPr/>
      <dgm:t>
        <a:bodyPr/>
        <a:lstStyle/>
        <a:p>
          <a:endParaRPr lang="en-US"/>
        </a:p>
      </dgm:t>
    </dgm:pt>
    <dgm:pt modelId="{230A6E4A-6CED-4DC0-AEFE-6859FE07B658}" type="parTrans" cxnId="{E3115EEA-DE9C-4F06-B8B3-BEB263D5F2B1}">
      <dgm:prSet/>
      <dgm:spPr/>
      <dgm:t>
        <a:bodyPr/>
        <a:lstStyle/>
        <a:p>
          <a:endParaRPr lang="en-US"/>
        </a:p>
      </dgm:t>
    </dgm:pt>
    <dgm:pt modelId="{4551B675-D926-4DD6-8951-65F2DCE2D424}">
      <dgm:prSet phldrT="[Text]"/>
      <dgm:spPr/>
      <dgm:t>
        <a:bodyPr/>
        <a:lstStyle/>
        <a:p>
          <a:r>
            <a:rPr lang="en-US" b="0" dirty="0" err="1">
              <a:solidFill>
                <a:schemeClr val="tx1"/>
              </a:solidFill>
            </a:rPr>
            <a:t>Titre</a:t>
          </a:r>
          <a:endParaRPr lang="en-US" b="0" dirty="0">
            <a:solidFill>
              <a:schemeClr val="tx1"/>
            </a:solidFill>
          </a:endParaRPr>
        </a:p>
      </dgm:t>
    </dgm:pt>
    <dgm:pt modelId="{DFA807B3-8FE5-43CB-A9CE-8C2279DA0813}" type="sibTrans" cxnId="{BDC6F4EC-735C-4250-A2CF-39733D874D48}">
      <dgm:prSet/>
      <dgm:spPr/>
      <dgm:t>
        <a:bodyPr/>
        <a:lstStyle/>
        <a:p>
          <a:endParaRPr lang="en-US"/>
        </a:p>
      </dgm:t>
    </dgm:pt>
    <dgm:pt modelId="{2EE55A78-001E-403E-B21D-1FBC70FF8613}" type="parTrans" cxnId="{BDC6F4EC-735C-4250-A2CF-39733D874D48}">
      <dgm:prSet/>
      <dgm:spPr/>
      <dgm:t>
        <a:bodyPr/>
        <a:lstStyle/>
        <a:p>
          <a:endParaRPr lang="en-US"/>
        </a:p>
      </dgm:t>
    </dgm:pt>
    <dgm:pt modelId="{C63CBFBA-D620-4D1A-8BFA-9C4B92041A7D}">
      <dgm:prSet phldrT="[Text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dirty="0" err="1"/>
            <a:t>Texte</a:t>
          </a:r>
          <a:endParaRPr lang="en-US" dirty="0"/>
        </a:p>
      </dgm:t>
    </dgm:pt>
    <dgm:pt modelId="{F8EFD8BE-C1B8-497B-80CF-1161A0AC120D}" type="sibTrans" cxnId="{5CA4D9F6-3D86-49AF-BCCE-C23462DAAD46}">
      <dgm:prSet/>
      <dgm:spPr/>
      <dgm:t>
        <a:bodyPr/>
        <a:lstStyle/>
        <a:p>
          <a:endParaRPr lang="en-US"/>
        </a:p>
      </dgm:t>
    </dgm:pt>
    <dgm:pt modelId="{641F8F77-4FA8-453E-97D7-7A46DE2DB152}" type="parTrans" cxnId="{5CA4D9F6-3D86-49AF-BCCE-C23462DAAD46}">
      <dgm:prSet/>
      <dgm:spPr/>
      <dgm:t>
        <a:bodyPr/>
        <a:lstStyle/>
        <a:p>
          <a:endParaRPr lang="en-US"/>
        </a:p>
      </dgm:t>
    </dgm:pt>
    <dgm:pt modelId="{CE1D56AD-AC60-46E2-819C-103597262F4D}">
      <dgm:prSet phldrT="[Text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dirty="0" err="1">
              <a:solidFill>
                <a:schemeClr val="tx1"/>
              </a:solidFill>
            </a:rPr>
            <a:t>Titre</a:t>
          </a:r>
          <a:endParaRPr lang="en-US" dirty="0">
            <a:solidFill>
              <a:schemeClr val="tx1"/>
            </a:solidFill>
          </a:endParaRPr>
        </a:p>
      </dgm:t>
    </dgm:pt>
    <dgm:pt modelId="{8B68A952-7ABF-4ED7-A814-6A30E979E2EF}" type="sibTrans" cxnId="{E9911C57-1368-4A5A-85AD-661D5B7FF115}">
      <dgm:prSet/>
      <dgm:spPr/>
      <dgm:t>
        <a:bodyPr/>
        <a:lstStyle/>
        <a:p>
          <a:endParaRPr lang="en-US"/>
        </a:p>
      </dgm:t>
    </dgm:pt>
    <dgm:pt modelId="{288FC339-10A2-4A37-8FF5-2E3D40FBA7D8}" type="parTrans" cxnId="{E9911C57-1368-4A5A-85AD-661D5B7FF115}">
      <dgm:prSet/>
      <dgm:spPr/>
      <dgm:t>
        <a:bodyPr/>
        <a:lstStyle/>
        <a:p>
          <a:endParaRPr lang="en-US"/>
        </a:p>
      </dgm:t>
    </dgm:pt>
    <dgm:pt modelId="{CDECD444-B0AC-6F4B-91DF-3346F7BE625E}">
      <dgm:prSet/>
      <dgm:spPr/>
      <dgm:t>
        <a:bodyPr/>
        <a:lstStyle/>
        <a:p>
          <a:r>
            <a:rPr lang="fr-FR" dirty="0"/>
            <a:t>Texte</a:t>
          </a:r>
        </a:p>
      </dgm:t>
    </dgm:pt>
    <dgm:pt modelId="{E62BAC7F-67C8-974C-A1D4-4DCC316CC353}" type="parTrans" cxnId="{CF95A888-8DD5-704E-B732-61E0375B6C41}">
      <dgm:prSet/>
      <dgm:spPr/>
      <dgm:t>
        <a:bodyPr/>
        <a:lstStyle/>
        <a:p>
          <a:endParaRPr lang="fr-FR"/>
        </a:p>
      </dgm:t>
    </dgm:pt>
    <dgm:pt modelId="{07891405-BE6C-874A-9861-FAAAF10F7412}" type="sibTrans" cxnId="{CF95A888-8DD5-704E-B732-61E0375B6C41}">
      <dgm:prSet/>
      <dgm:spPr/>
      <dgm:t>
        <a:bodyPr/>
        <a:lstStyle/>
        <a:p>
          <a:endParaRPr lang="fr-FR"/>
        </a:p>
      </dgm:t>
    </dgm:pt>
    <dgm:pt modelId="{594BF422-752C-42F3-A230-3D0E6AE9A886}" type="pres">
      <dgm:prSet presAssocID="{55C0B14E-AEA6-48D3-A387-ED4A3A3BF840}" presName="Name0" presStyleCnt="0">
        <dgm:presLayoutVars>
          <dgm:animLvl val="lvl"/>
          <dgm:resizeHandles val="exact"/>
        </dgm:presLayoutVars>
      </dgm:prSet>
      <dgm:spPr/>
    </dgm:pt>
    <dgm:pt modelId="{F6A1B9E0-4B4A-47A4-A011-67526CEEA770}" type="pres">
      <dgm:prSet presAssocID="{AACEAFD5-63CF-4AFC-B46F-BE086C5D447C}" presName="composite" presStyleCnt="0"/>
      <dgm:spPr/>
    </dgm:pt>
    <dgm:pt modelId="{FA4E6E73-A3C8-4495-927B-8AADA5A74297}" type="pres">
      <dgm:prSet presAssocID="{AACEAFD5-63CF-4AFC-B46F-BE086C5D447C}" presName="L" presStyleLbl="solidFgAcc1" presStyleIdx="0" presStyleCnt="5">
        <dgm:presLayoutVars>
          <dgm:chMax val="0"/>
          <dgm:chPref val="0"/>
        </dgm:presLayoutVars>
      </dgm:prSet>
      <dgm:spPr/>
    </dgm:pt>
    <dgm:pt modelId="{CA3A6A4E-2D39-41D2-A6B1-B590D0C452D2}" type="pres">
      <dgm:prSet presAssocID="{AACEAFD5-63CF-4AFC-B46F-BE086C5D447C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810D7AA7-A541-4507-BE7F-36CCF210089F}" type="pres">
      <dgm:prSet presAssocID="{AACEAFD5-63CF-4AFC-B46F-BE086C5D447C}" presName="desTx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4F7CDD44-32F1-4759-861F-8DABEBBA8D89}" type="pres">
      <dgm:prSet presAssocID="{AACEAFD5-63CF-4AFC-B46F-BE086C5D447C}" presName="EmptyPlaceHolder" presStyleCnt="0"/>
      <dgm:spPr/>
    </dgm:pt>
    <dgm:pt modelId="{C9A9B9EA-6A1D-4A13-9C7F-C112F25D2888}" type="pres">
      <dgm:prSet presAssocID="{7A8D4B4D-06E9-4958-810D-A6226B6AC588}" presName="space" presStyleCnt="0"/>
      <dgm:spPr/>
    </dgm:pt>
    <dgm:pt modelId="{EC37843F-14A6-4E20-B7AE-2B086A8F5F45}" type="pres">
      <dgm:prSet presAssocID="{D07AD3FD-84FF-467E-9693-752776549C61}" presName="composite" presStyleCnt="0"/>
      <dgm:spPr/>
    </dgm:pt>
    <dgm:pt modelId="{E41E7729-FD3F-426D-804C-45BD60BD762D}" type="pres">
      <dgm:prSet presAssocID="{D07AD3FD-84FF-467E-9693-752776549C61}" presName="L" presStyleLbl="solidFgAcc1" presStyleIdx="1" presStyleCnt="5">
        <dgm:presLayoutVars>
          <dgm:chMax val="0"/>
          <dgm:chPref val="0"/>
        </dgm:presLayoutVars>
      </dgm:prSet>
      <dgm:spPr/>
    </dgm:pt>
    <dgm:pt modelId="{6C46E586-0364-4C52-98F9-74A7ACD803D1}" type="pres">
      <dgm:prSet presAssocID="{D07AD3FD-84FF-467E-9693-752776549C61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5E07F9E4-149C-4A89-848F-4ABDD305F0C5}" type="pres">
      <dgm:prSet presAssocID="{D07AD3FD-84FF-467E-9693-752776549C61}" presName="desTx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2928FCAD-BE3F-45AC-93A5-FD98F8A50E00}" type="pres">
      <dgm:prSet presAssocID="{D07AD3FD-84FF-467E-9693-752776549C61}" presName="EmptyPlaceHolder" presStyleCnt="0"/>
      <dgm:spPr/>
    </dgm:pt>
    <dgm:pt modelId="{C2DF8D93-19C7-4E07-BCAF-9FAAB62C8CF2}" type="pres">
      <dgm:prSet presAssocID="{A8C9B7A9-BC2A-4753-B7F0-F2E361D95520}" presName="space" presStyleCnt="0"/>
      <dgm:spPr/>
    </dgm:pt>
    <dgm:pt modelId="{86E313B1-36D3-44D7-907E-22A08CB8E9CC}" type="pres">
      <dgm:prSet presAssocID="{D71FC021-6A65-44D1-95B9-0E6C89079866}" presName="composite" presStyleCnt="0"/>
      <dgm:spPr/>
    </dgm:pt>
    <dgm:pt modelId="{473F2067-7126-4D56-A328-5A8CFD3D8D52}" type="pres">
      <dgm:prSet presAssocID="{D71FC021-6A65-44D1-95B9-0E6C89079866}" presName="L" presStyleLbl="solidFgAcc1" presStyleIdx="2" presStyleCnt="5">
        <dgm:presLayoutVars>
          <dgm:chMax val="0"/>
          <dgm:chPref val="0"/>
        </dgm:presLayoutVars>
      </dgm:prSet>
      <dgm:spPr/>
    </dgm:pt>
    <dgm:pt modelId="{7A0B5EFC-88FB-4ED5-994F-D5F6584C2293}" type="pres">
      <dgm:prSet presAssocID="{D71FC021-6A65-44D1-95B9-0E6C89079866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FD7B29F2-0D66-4B4B-BC8A-82DA23575305}" type="pres">
      <dgm:prSet presAssocID="{D71FC021-6A65-44D1-95B9-0E6C89079866}" presName="desTx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BABAA172-7B81-4C6B-BCF2-4572322515C5}" type="pres">
      <dgm:prSet presAssocID="{D71FC021-6A65-44D1-95B9-0E6C89079866}" presName="EmptyPlaceHolder" presStyleCnt="0"/>
      <dgm:spPr/>
    </dgm:pt>
    <dgm:pt modelId="{E87CECA9-E483-4B48-BBEF-DDE6D46D2DD1}" type="pres">
      <dgm:prSet presAssocID="{9B090D9D-470E-46E2-AABB-0368A52481AA}" presName="space" presStyleCnt="0"/>
      <dgm:spPr/>
    </dgm:pt>
    <dgm:pt modelId="{EC45655F-5D43-4578-BD9A-D637B990FADC}" type="pres">
      <dgm:prSet presAssocID="{4551B675-D926-4DD6-8951-65F2DCE2D424}" presName="composite" presStyleCnt="0"/>
      <dgm:spPr/>
    </dgm:pt>
    <dgm:pt modelId="{CD38773E-272C-4795-B64C-E2DC467049AB}" type="pres">
      <dgm:prSet presAssocID="{4551B675-D926-4DD6-8951-65F2DCE2D424}" presName="L" presStyleLbl="solidFgAcc1" presStyleIdx="3" presStyleCnt="5">
        <dgm:presLayoutVars>
          <dgm:chMax val="0"/>
          <dgm:chPref val="0"/>
        </dgm:presLayoutVars>
      </dgm:prSet>
      <dgm:spPr/>
    </dgm:pt>
    <dgm:pt modelId="{3BACD511-46E3-4201-950C-5C55206B68A1}" type="pres">
      <dgm:prSet presAssocID="{4551B675-D926-4DD6-8951-65F2DCE2D424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D008585C-06BD-48C5-9F14-B5451B59C4F4}" type="pres">
      <dgm:prSet presAssocID="{4551B675-D926-4DD6-8951-65F2DCE2D424}" presName="desTx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262AD25A-56FA-45B9-8014-D819D0A39956}" type="pres">
      <dgm:prSet presAssocID="{4551B675-D926-4DD6-8951-65F2DCE2D424}" presName="EmptyPlaceHolder" presStyleCnt="0"/>
      <dgm:spPr/>
    </dgm:pt>
    <dgm:pt modelId="{1136D3DA-BDE6-4ABB-ADC3-9E8D0669E362}" type="pres">
      <dgm:prSet presAssocID="{DFA807B3-8FE5-43CB-A9CE-8C2279DA0813}" presName="space" presStyleCnt="0"/>
      <dgm:spPr/>
    </dgm:pt>
    <dgm:pt modelId="{914E65D7-BD6F-404E-8A22-7DB384D1377E}" type="pres">
      <dgm:prSet presAssocID="{CE1D56AD-AC60-46E2-819C-103597262F4D}" presName="composite" presStyleCnt="0"/>
      <dgm:spPr/>
    </dgm:pt>
    <dgm:pt modelId="{1B1B0538-7C19-1F40-9CE8-0F2F7054B542}" type="pres">
      <dgm:prSet presAssocID="{CE1D56AD-AC60-46E2-819C-103597262F4D}" presName="L" presStyleLbl="solidFgAcc1" presStyleIdx="4" presStyleCnt="5">
        <dgm:presLayoutVars>
          <dgm:chMax val="0"/>
          <dgm:chPref val="0"/>
        </dgm:presLayoutVars>
      </dgm:prSet>
      <dgm:spPr/>
    </dgm:pt>
    <dgm:pt modelId="{031EF832-DA70-E544-BD4E-7B550057651B}" type="pres">
      <dgm:prSet presAssocID="{CE1D56AD-AC60-46E2-819C-103597262F4D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375AC5D5-E1C2-D84E-B148-5537815AE15F}" type="pres">
      <dgm:prSet presAssocID="{CE1D56AD-AC60-46E2-819C-103597262F4D}" presName="desTx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728FB05F-36E1-D542-94BF-BE35A4AE5C71}" type="pres">
      <dgm:prSet presAssocID="{CE1D56AD-AC60-46E2-819C-103597262F4D}" presName="EmptyPlaceHolder" presStyleCnt="0"/>
      <dgm:spPr/>
    </dgm:pt>
  </dgm:ptLst>
  <dgm:cxnLst>
    <dgm:cxn modelId="{3C7B7211-E30D-44E1-925D-FFFD7E8E46DF}" type="presOf" srcId="{C63CBFBA-D620-4D1A-8BFA-9C4B92041A7D}" destId="{D008585C-06BD-48C5-9F14-B5451B59C4F4}" srcOrd="0" destOrd="0" presId="urn:microsoft.com/office/officeart/2016/7/layout/AccentHomeChevronProcess"/>
    <dgm:cxn modelId="{F23BFC27-EEA1-48DD-A68B-3C9BF1AE455D}" type="presOf" srcId="{349299C9-846E-4827-813A-349CCCE20782}" destId="{810D7AA7-A541-4507-BE7F-36CCF210089F}" srcOrd="0" destOrd="0" presId="urn:microsoft.com/office/officeart/2016/7/layout/AccentHomeChevronProcess"/>
    <dgm:cxn modelId="{E52EBC33-9336-463F-957B-20898FA73EB2}" type="presOf" srcId="{4551B675-D926-4DD6-8951-65F2DCE2D424}" destId="{3BACD511-46E3-4201-950C-5C55206B68A1}" srcOrd="0" destOrd="0" presId="urn:microsoft.com/office/officeart/2016/7/layout/AccentHomeChevronProcess"/>
    <dgm:cxn modelId="{0EFA3039-6828-403C-9445-4359BA6645E6}" srcId="{AACEAFD5-63CF-4AFC-B46F-BE086C5D447C}" destId="{349299C9-846E-4827-813A-349CCCE20782}" srcOrd="0" destOrd="0" parTransId="{AEA27547-B9ED-4994-BD27-04EC297EF367}" sibTransId="{9D819F52-ACA0-4B08-8256-DF6BD8FA3A0B}"/>
    <dgm:cxn modelId="{6CDEA839-6538-453E-9113-58ECC65280CB}" type="presOf" srcId="{AACEAFD5-63CF-4AFC-B46F-BE086C5D447C}" destId="{CA3A6A4E-2D39-41D2-A6B1-B590D0C452D2}" srcOrd="0" destOrd="0" presId="urn:microsoft.com/office/officeart/2016/7/layout/AccentHomeChevronProcess"/>
    <dgm:cxn modelId="{E97FF64F-8020-497E-AE7D-2395DDA4560D}" srcId="{D07AD3FD-84FF-467E-9693-752776549C61}" destId="{5D70EFF5-8B31-4A1F-AE44-51E4CF0013EB}" srcOrd="0" destOrd="0" parTransId="{96C720A0-FEEF-48D1-8DF6-ABA03C304822}" sibTransId="{B6A59CDE-18AD-4553-B6C5-FF001A8E8510}"/>
    <dgm:cxn modelId="{E9911C57-1368-4A5A-85AD-661D5B7FF115}" srcId="{55C0B14E-AEA6-48D3-A387-ED4A3A3BF840}" destId="{CE1D56AD-AC60-46E2-819C-103597262F4D}" srcOrd="4" destOrd="0" parTransId="{288FC339-10A2-4A37-8FF5-2E3D40FBA7D8}" sibTransId="{8B68A952-7ABF-4ED7-A814-6A30E979E2EF}"/>
    <dgm:cxn modelId="{219EA357-E48B-4A91-91A7-8282DFF10601}" type="presOf" srcId="{55C0B14E-AEA6-48D3-A387-ED4A3A3BF840}" destId="{594BF422-752C-42F3-A230-3D0E6AE9A886}" srcOrd="0" destOrd="0" presId="urn:microsoft.com/office/officeart/2016/7/layout/AccentHomeChevronProcess"/>
    <dgm:cxn modelId="{55492768-9A5E-4F74-AC7C-959C5C24EFD3}" srcId="{55C0B14E-AEA6-48D3-A387-ED4A3A3BF840}" destId="{D07AD3FD-84FF-467E-9693-752776549C61}" srcOrd="1" destOrd="0" parTransId="{7B691773-F524-4FAD-A272-BDF0B0C4370A}" sibTransId="{A8C9B7A9-BC2A-4753-B7F0-F2E361D95520}"/>
    <dgm:cxn modelId="{61E56288-5A92-4019-989A-398C8EA8A844}" type="presOf" srcId="{4A6BB192-9983-4F48-BBC5-6E384EED7EC5}" destId="{FD7B29F2-0D66-4B4B-BC8A-82DA23575305}" srcOrd="0" destOrd="0" presId="urn:microsoft.com/office/officeart/2016/7/layout/AccentHomeChevronProcess"/>
    <dgm:cxn modelId="{CF95A888-8DD5-704E-B732-61E0375B6C41}" srcId="{CE1D56AD-AC60-46E2-819C-103597262F4D}" destId="{CDECD444-B0AC-6F4B-91DF-3346F7BE625E}" srcOrd="0" destOrd="0" parTransId="{E62BAC7F-67C8-974C-A1D4-4DCC316CC353}" sibTransId="{07891405-BE6C-874A-9861-FAAAF10F7412}"/>
    <dgm:cxn modelId="{E4C8D28A-A786-4342-B065-812943BB6513}" type="presOf" srcId="{CE1D56AD-AC60-46E2-819C-103597262F4D}" destId="{031EF832-DA70-E544-BD4E-7B550057651B}" srcOrd="0" destOrd="0" presId="urn:microsoft.com/office/officeart/2016/7/layout/AccentHomeChevronProcess"/>
    <dgm:cxn modelId="{60399491-EC61-4ACD-870E-1A66600F3D26}" type="presOf" srcId="{D71FC021-6A65-44D1-95B9-0E6C89079866}" destId="{7A0B5EFC-88FB-4ED5-994F-D5F6584C2293}" srcOrd="0" destOrd="0" presId="urn:microsoft.com/office/officeart/2016/7/layout/AccentHomeChevronProcess"/>
    <dgm:cxn modelId="{53239C96-427C-420B-95DC-546F3B30ED65}" srcId="{55C0B14E-AEA6-48D3-A387-ED4A3A3BF840}" destId="{D71FC021-6A65-44D1-95B9-0E6C89079866}" srcOrd="2" destOrd="0" parTransId="{862AAE39-3AAD-40E3-BA20-90187BD73242}" sibTransId="{9B090D9D-470E-46E2-AABB-0368A52481AA}"/>
    <dgm:cxn modelId="{2F6485B4-0735-4D01-8060-5A89B7562619}" type="presOf" srcId="{5D70EFF5-8B31-4A1F-AE44-51E4CF0013EB}" destId="{5E07F9E4-149C-4A89-848F-4ABDD305F0C5}" srcOrd="0" destOrd="0" presId="urn:microsoft.com/office/officeart/2016/7/layout/AccentHomeChevronProcess"/>
    <dgm:cxn modelId="{AE101ABC-7EA3-4444-A576-8AB15A371C84}" srcId="{55C0B14E-AEA6-48D3-A387-ED4A3A3BF840}" destId="{AACEAFD5-63CF-4AFC-B46F-BE086C5D447C}" srcOrd="0" destOrd="0" parTransId="{7A0BD8EC-BB4A-4912-A54E-6F39B681264E}" sibTransId="{7A8D4B4D-06E9-4958-810D-A6226B6AC588}"/>
    <dgm:cxn modelId="{665C05C7-3CB0-428C-B457-E59A0AF60DA1}" type="presOf" srcId="{D07AD3FD-84FF-467E-9693-752776549C61}" destId="{6C46E586-0364-4C52-98F9-74A7ACD803D1}" srcOrd="0" destOrd="0" presId="urn:microsoft.com/office/officeart/2016/7/layout/AccentHomeChevronProcess"/>
    <dgm:cxn modelId="{E3115EEA-DE9C-4F06-B8B3-BEB263D5F2B1}" srcId="{D71FC021-6A65-44D1-95B9-0E6C89079866}" destId="{4A6BB192-9983-4F48-BBC5-6E384EED7EC5}" srcOrd="0" destOrd="0" parTransId="{230A6E4A-6CED-4DC0-AEFE-6859FE07B658}" sibTransId="{0B568EC2-5D2A-4B00-8047-B7832F245B44}"/>
    <dgm:cxn modelId="{BDC6F4EC-735C-4250-A2CF-39733D874D48}" srcId="{55C0B14E-AEA6-48D3-A387-ED4A3A3BF840}" destId="{4551B675-D926-4DD6-8951-65F2DCE2D424}" srcOrd="3" destOrd="0" parTransId="{2EE55A78-001E-403E-B21D-1FBC70FF8613}" sibTransId="{DFA807B3-8FE5-43CB-A9CE-8C2279DA0813}"/>
    <dgm:cxn modelId="{B45D84F6-B068-8A41-B00F-E413E65FBC74}" type="presOf" srcId="{CDECD444-B0AC-6F4B-91DF-3346F7BE625E}" destId="{375AC5D5-E1C2-D84E-B148-5537815AE15F}" srcOrd="0" destOrd="0" presId="urn:microsoft.com/office/officeart/2016/7/layout/AccentHomeChevronProcess"/>
    <dgm:cxn modelId="{5CA4D9F6-3D86-49AF-BCCE-C23462DAAD46}" srcId="{4551B675-D926-4DD6-8951-65F2DCE2D424}" destId="{C63CBFBA-D620-4D1A-8BFA-9C4B92041A7D}" srcOrd="0" destOrd="0" parTransId="{641F8F77-4FA8-453E-97D7-7A46DE2DB152}" sibTransId="{F8EFD8BE-C1B8-497B-80CF-1161A0AC120D}"/>
    <dgm:cxn modelId="{C93892E1-28C0-4B75-A464-293C00708672}" type="presParOf" srcId="{594BF422-752C-42F3-A230-3D0E6AE9A886}" destId="{F6A1B9E0-4B4A-47A4-A011-67526CEEA770}" srcOrd="0" destOrd="0" presId="urn:microsoft.com/office/officeart/2016/7/layout/AccentHomeChevronProcess"/>
    <dgm:cxn modelId="{D5413575-9692-46A2-A045-9ED8482318DF}" type="presParOf" srcId="{F6A1B9E0-4B4A-47A4-A011-67526CEEA770}" destId="{FA4E6E73-A3C8-4495-927B-8AADA5A74297}" srcOrd="0" destOrd="0" presId="urn:microsoft.com/office/officeart/2016/7/layout/AccentHomeChevronProcess"/>
    <dgm:cxn modelId="{3303BDD6-668D-45F1-9491-4125E782D67C}" type="presParOf" srcId="{F6A1B9E0-4B4A-47A4-A011-67526CEEA770}" destId="{CA3A6A4E-2D39-41D2-A6B1-B590D0C452D2}" srcOrd="1" destOrd="0" presId="urn:microsoft.com/office/officeart/2016/7/layout/AccentHomeChevronProcess"/>
    <dgm:cxn modelId="{3BAD5A1C-162E-4722-B818-968C4083BECD}" type="presParOf" srcId="{F6A1B9E0-4B4A-47A4-A011-67526CEEA770}" destId="{810D7AA7-A541-4507-BE7F-36CCF210089F}" srcOrd="2" destOrd="0" presId="urn:microsoft.com/office/officeart/2016/7/layout/AccentHomeChevronProcess"/>
    <dgm:cxn modelId="{A3B267C1-BAFC-42F0-A63A-6491CFDC1ED2}" type="presParOf" srcId="{F6A1B9E0-4B4A-47A4-A011-67526CEEA770}" destId="{4F7CDD44-32F1-4759-861F-8DABEBBA8D89}" srcOrd="3" destOrd="0" presId="urn:microsoft.com/office/officeart/2016/7/layout/AccentHomeChevronProcess"/>
    <dgm:cxn modelId="{80CC9289-BA8F-4ED7-A4ED-9FA5EF71D964}" type="presParOf" srcId="{594BF422-752C-42F3-A230-3D0E6AE9A886}" destId="{C9A9B9EA-6A1D-4A13-9C7F-C112F25D2888}" srcOrd="1" destOrd="0" presId="urn:microsoft.com/office/officeart/2016/7/layout/AccentHomeChevronProcess"/>
    <dgm:cxn modelId="{5B7985CA-BC92-461D-A77E-E2320D4992D0}" type="presParOf" srcId="{594BF422-752C-42F3-A230-3D0E6AE9A886}" destId="{EC37843F-14A6-4E20-B7AE-2B086A8F5F45}" srcOrd="2" destOrd="0" presId="urn:microsoft.com/office/officeart/2016/7/layout/AccentHomeChevronProcess"/>
    <dgm:cxn modelId="{1996E4D7-D809-45CA-9DF0-561A93BDAFB1}" type="presParOf" srcId="{EC37843F-14A6-4E20-B7AE-2B086A8F5F45}" destId="{E41E7729-FD3F-426D-804C-45BD60BD762D}" srcOrd="0" destOrd="0" presId="urn:microsoft.com/office/officeart/2016/7/layout/AccentHomeChevronProcess"/>
    <dgm:cxn modelId="{16E53752-1AB8-4CD2-BFD6-85C0CDA26E1B}" type="presParOf" srcId="{EC37843F-14A6-4E20-B7AE-2B086A8F5F45}" destId="{6C46E586-0364-4C52-98F9-74A7ACD803D1}" srcOrd="1" destOrd="0" presId="urn:microsoft.com/office/officeart/2016/7/layout/AccentHomeChevronProcess"/>
    <dgm:cxn modelId="{FAC2F23D-E510-4342-91C3-FCAB11B207C0}" type="presParOf" srcId="{EC37843F-14A6-4E20-B7AE-2B086A8F5F45}" destId="{5E07F9E4-149C-4A89-848F-4ABDD305F0C5}" srcOrd="2" destOrd="0" presId="urn:microsoft.com/office/officeart/2016/7/layout/AccentHomeChevronProcess"/>
    <dgm:cxn modelId="{3843A525-0A63-4743-B0E8-0F795D54B4E4}" type="presParOf" srcId="{EC37843F-14A6-4E20-B7AE-2B086A8F5F45}" destId="{2928FCAD-BE3F-45AC-93A5-FD98F8A50E00}" srcOrd="3" destOrd="0" presId="urn:microsoft.com/office/officeart/2016/7/layout/AccentHomeChevronProcess"/>
    <dgm:cxn modelId="{D179D84E-BE2C-46EF-8594-412D3A7F9213}" type="presParOf" srcId="{594BF422-752C-42F3-A230-3D0E6AE9A886}" destId="{C2DF8D93-19C7-4E07-BCAF-9FAAB62C8CF2}" srcOrd="3" destOrd="0" presId="urn:microsoft.com/office/officeart/2016/7/layout/AccentHomeChevronProcess"/>
    <dgm:cxn modelId="{D8554B98-FAA7-4800-BB76-916BA7A2B10E}" type="presParOf" srcId="{594BF422-752C-42F3-A230-3D0E6AE9A886}" destId="{86E313B1-36D3-44D7-907E-22A08CB8E9CC}" srcOrd="4" destOrd="0" presId="urn:microsoft.com/office/officeart/2016/7/layout/AccentHomeChevronProcess"/>
    <dgm:cxn modelId="{19D10FBF-8E65-4EB5-9B54-54A271982B0D}" type="presParOf" srcId="{86E313B1-36D3-44D7-907E-22A08CB8E9CC}" destId="{473F2067-7126-4D56-A328-5A8CFD3D8D52}" srcOrd="0" destOrd="0" presId="urn:microsoft.com/office/officeart/2016/7/layout/AccentHomeChevronProcess"/>
    <dgm:cxn modelId="{11A73768-8587-4E2B-BDDA-6254211FDF2D}" type="presParOf" srcId="{86E313B1-36D3-44D7-907E-22A08CB8E9CC}" destId="{7A0B5EFC-88FB-4ED5-994F-D5F6584C2293}" srcOrd="1" destOrd="0" presId="urn:microsoft.com/office/officeart/2016/7/layout/AccentHomeChevronProcess"/>
    <dgm:cxn modelId="{522D3FED-6E8C-40DF-8BA8-A80510ACC48F}" type="presParOf" srcId="{86E313B1-36D3-44D7-907E-22A08CB8E9CC}" destId="{FD7B29F2-0D66-4B4B-BC8A-82DA23575305}" srcOrd="2" destOrd="0" presId="urn:microsoft.com/office/officeart/2016/7/layout/AccentHomeChevronProcess"/>
    <dgm:cxn modelId="{8075A955-4651-4DD2-B114-EB147BF378DF}" type="presParOf" srcId="{86E313B1-36D3-44D7-907E-22A08CB8E9CC}" destId="{BABAA172-7B81-4C6B-BCF2-4572322515C5}" srcOrd="3" destOrd="0" presId="urn:microsoft.com/office/officeart/2016/7/layout/AccentHomeChevronProcess"/>
    <dgm:cxn modelId="{A448A169-C672-4503-AE9D-2C18F52F7B65}" type="presParOf" srcId="{594BF422-752C-42F3-A230-3D0E6AE9A886}" destId="{E87CECA9-E483-4B48-BBEF-DDE6D46D2DD1}" srcOrd="5" destOrd="0" presId="urn:microsoft.com/office/officeart/2016/7/layout/AccentHomeChevronProcess"/>
    <dgm:cxn modelId="{CE1C762C-95CD-484C-A987-84D459C4B571}" type="presParOf" srcId="{594BF422-752C-42F3-A230-3D0E6AE9A886}" destId="{EC45655F-5D43-4578-BD9A-D637B990FADC}" srcOrd="6" destOrd="0" presId="urn:microsoft.com/office/officeart/2016/7/layout/AccentHomeChevronProcess"/>
    <dgm:cxn modelId="{DF7374C5-0F9F-4CBD-8613-17A10E39B755}" type="presParOf" srcId="{EC45655F-5D43-4578-BD9A-D637B990FADC}" destId="{CD38773E-272C-4795-B64C-E2DC467049AB}" srcOrd="0" destOrd="0" presId="urn:microsoft.com/office/officeart/2016/7/layout/AccentHomeChevronProcess"/>
    <dgm:cxn modelId="{6EB8F856-FF4F-467E-98B8-245A2F7BF10A}" type="presParOf" srcId="{EC45655F-5D43-4578-BD9A-D637B990FADC}" destId="{3BACD511-46E3-4201-950C-5C55206B68A1}" srcOrd="1" destOrd="0" presId="urn:microsoft.com/office/officeart/2016/7/layout/AccentHomeChevronProcess"/>
    <dgm:cxn modelId="{77A489BE-CBAC-44A0-BDEC-0E2A8E94D158}" type="presParOf" srcId="{EC45655F-5D43-4578-BD9A-D637B990FADC}" destId="{D008585C-06BD-48C5-9F14-B5451B59C4F4}" srcOrd="2" destOrd="0" presId="urn:microsoft.com/office/officeart/2016/7/layout/AccentHomeChevronProcess"/>
    <dgm:cxn modelId="{025967D3-D4B7-474C-A628-47FB42E6DA6B}" type="presParOf" srcId="{EC45655F-5D43-4578-BD9A-D637B990FADC}" destId="{262AD25A-56FA-45B9-8014-D819D0A39956}" srcOrd="3" destOrd="0" presId="urn:microsoft.com/office/officeart/2016/7/layout/AccentHomeChevronProcess"/>
    <dgm:cxn modelId="{F375AA92-1CB8-4B27-B64A-EBBB13EE8A65}" type="presParOf" srcId="{594BF422-752C-42F3-A230-3D0E6AE9A886}" destId="{1136D3DA-BDE6-4ABB-ADC3-9E8D0669E362}" srcOrd="7" destOrd="0" presId="urn:microsoft.com/office/officeart/2016/7/layout/AccentHomeChevronProcess"/>
    <dgm:cxn modelId="{31C4DCDD-A936-3A41-B6C0-8130A7447775}" type="presParOf" srcId="{594BF422-752C-42F3-A230-3D0E6AE9A886}" destId="{914E65D7-BD6F-404E-8A22-7DB384D1377E}" srcOrd="8" destOrd="0" presId="urn:microsoft.com/office/officeart/2016/7/layout/AccentHomeChevronProcess"/>
    <dgm:cxn modelId="{74E4F6FD-666F-DE40-918C-3228F77051D9}" type="presParOf" srcId="{914E65D7-BD6F-404E-8A22-7DB384D1377E}" destId="{1B1B0538-7C19-1F40-9CE8-0F2F7054B542}" srcOrd="0" destOrd="0" presId="urn:microsoft.com/office/officeart/2016/7/layout/AccentHomeChevronProcess"/>
    <dgm:cxn modelId="{E4F07484-6A1C-D54B-8194-F887E4E995B1}" type="presParOf" srcId="{914E65D7-BD6F-404E-8A22-7DB384D1377E}" destId="{031EF832-DA70-E544-BD4E-7B550057651B}" srcOrd="1" destOrd="0" presId="urn:microsoft.com/office/officeart/2016/7/layout/AccentHomeChevronProcess"/>
    <dgm:cxn modelId="{064DF888-37B0-1A41-90D5-CF1C02B334DB}" type="presParOf" srcId="{914E65D7-BD6F-404E-8A22-7DB384D1377E}" destId="{375AC5D5-E1C2-D84E-B148-5537815AE15F}" srcOrd="2" destOrd="0" presId="urn:microsoft.com/office/officeart/2016/7/layout/AccentHomeChevronProcess"/>
    <dgm:cxn modelId="{58985D18-2CBE-FE4B-9D15-BC1E75E5F7F8}" type="presParOf" srcId="{914E65D7-BD6F-404E-8A22-7DB384D1377E}" destId="{728FB05F-36E1-D542-94BF-BE35A4AE5C71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E6E73-A3C8-4495-927B-8AADA5A74297}">
      <dsp:nvSpPr>
        <dsp:cNvPr id="0" name=""/>
        <dsp:cNvSpPr/>
      </dsp:nvSpPr>
      <dsp:spPr>
        <a:xfrm rot="5400000">
          <a:off x="-889401" y="1761722"/>
          <a:ext cx="1958102" cy="175191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A6A4E-2D39-41D2-A6B1-B590D0C452D2}">
      <dsp:nvSpPr>
        <dsp:cNvPr id="0" name=""/>
        <dsp:cNvSpPr/>
      </dsp:nvSpPr>
      <dsp:spPr>
        <a:xfrm>
          <a:off x="2053" y="2828369"/>
          <a:ext cx="2189894" cy="652700"/>
        </a:xfrm>
        <a:prstGeom prst="homePlate">
          <a:avLst>
            <a:gd name="adj" fmla="val 2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 err="1"/>
            <a:t>Titre</a:t>
          </a:r>
          <a:endParaRPr lang="en-US" sz="1600" b="0" kern="1200" dirty="0"/>
        </a:p>
      </dsp:txBody>
      <dsp:txXfrm>
        <a:off x="2053" y="2828369"/>
        <a:ext cx="2108307" cy="652700"/>
      </dsp:txXfrm>
    </dsp:sp>
    <dsp:sp modelId="{810D7AA7-A541-4507-BE7F-36CCF210089F}">
      <dsp:nvSpPr>
        <dsp:cNvPr id="0" name=""/>
        <dsp:cNvSpPr/>
      </dsp:nvSpPr>
      <dsp:spPr>
        <a:xfrm>
          <a:off x="177245" y="975382"/>
          <a:ext cx="1778194" cy="1348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u="none" kern="1200" dirty="0" err="1"/>
            <a:t>Texte</a:t>
          </a:r>
          <a:endParaRPr lang="en-US" sz="1600" kern="1200" dirty="0"/>
        </a:p>
      </dsp:txBody>
      <dsp:txXfrm>
        <a:off x="177245" y="975382"/>
        <a:ext cx="1778194" cy="1348238"/>
      </dsp:txXfrm>
    </dsp:sp>
    <dsp:sp modelId="{E41E7729-FD3F-426D-804C-45BD60BD762D}">
      <dsp:nvSpPr>
        <dsp:cNvPr id="0" name=""/>
        <dsp:cNvSpPr/>
      </dsp:nvSpPr>
      <dsp:spPr>
        <a:xfrm rot="5400000">
          <a:off x="1190998" y="1761722"/>
          <a:ext cx="1958102" cy="175191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6E586-0364-4C52-98F9-74A7ACD803D1}">
      <dsp:nvSpPr>
        <dsp:cNvPr id="0" name=""/>
        <dsp:cNvSpPr/>
      </dsp:nvSpPr>
      <dsp:spPr>
        <a:xfrm>
          <a:off x="2082453" y="2828369"/>
          <a:ext cx="2189894" cy="652700"/>
        </a:xfrm>
        <a:prstGeom prst="chevron">
          <a:avLst>
            <a:gd name="adj" fmla="val 2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 err="1"/>
            <a:t>Titre</a:t>
          </a:r>
          <a:endParaRPr lang="en-US" sz="1600" b="0" kern="1200" dirty="0"/>
        </a:p>
      </dsp:txBody>
      <dsp:txXfrm>
        <a:off x="2245628" y="2828369"/>
        <a:ext cx="1863544" cy="652700"/>
      </dsp:txXfrm>
    </dsp:sp>
    <dsp:sp modelId="{5E07F9E4-149C-4A89-848F-4ABDD305F0C5}">
      <dsp:nvSpPr>
        <dsp:cNvPr id="0" name=""/>
        <dsp:cNvSpPr/>
      </dsp:nvSpPr>
      <dsp:spPr>
        <a:xfrm>
          <a:off x="2257644" y="975382"/>
          <a:ext cx="1778194" cy="1348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Texte</a:t>
          </a:r>
          <a:endParaRPr lang="en-US" sz="1600" kern="1200" dirty="0"/>
        </a:p>
      </dsp:txBody>
      <dsp:txXfrm>
        <a:off x="2257644" y="975382"/>
        <a:ext cx="1778194" cy="1348238"/>
      </dsp:txXfrm>
    </dsp:sp>
    <dsp:sp modelId="{473F2067-7126-4D56-A328-5A8CFD3D8D52}">
      <dsp:nvSpPr>
        <dsp:cNvPr id="0" name=""/>
        <dsp:cNvSpPr/>
      </dsp:nvSpPr>
      <dsp:spPr>
        <a:xfrm rot="5400000">
          <a:off x="3271397" y="1761722"/>
          <a:ext cx="1958102" cy="175191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B5EFC-88FB-4ED5-994F-D5F6584C2293}">
      <dsp:nvSpPr>
        <dsp:cNvPr id="0" name=""/>
        <dsp:cNvSpPr/>
      </dsp:nvSpPr>
      <dsp:spPr>
        <a:xfrm>
          <a:off x="4162852" y="2828369"/>
          <a:ext cx="2189894" cy="652700"/>
        </a:xfrm>
        <a:prstGeom prst="chevron">
          <a:avLst>
            <a:gd name="adj" fmla="val 2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 err="1"/>
            <a:t>Titre</a:t>
          </a:r>
          <a:endParaRPr lang="en-US" sz="1600" b="0" kern="1200" dirty="0"/>
        </a:p>
      </dsp:txBody>
      <dsp:txXfrm>
        <a:off x="4326027" y="2828369"/>
        <a:ext cx="1863544" cy="652700"/>
      </dsp:txXfrm>
    </dsp:sp>
    <dsp:sp modelId="{FD7B29F2-0D66-4B4B-BC8A-82DA23575305}">
      <dsp:nvSpPr>
        <dsp:cNvPr id="0" name=""/>
        <dsp:cNvSpPr/>
      </dsp:nvSpPr>
      <dsp:spPr>
        <a:xfrm>
          <a:off x="4338044" y="975382"/>
          <a:ext cx="1778194" cy="1348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u="none" kern="1200" dirty="0" err="1"/>
            <a:t>Texte</a:t>
          </a:r>
          <a:endParaRPr lang="en-US" sz="1600" kern="1200" dirty="0"/>
        </a:p>
      </dsp:txBody>
      <dsp:txXfrm>
        <a:off x="4338044" y="975382"/>
        <a:ext cx="1778194" cy="1348238"/>
      </dsp:txXfrm>
    </dsp:sp>
    <dsp:sp modelId="{CD38773E-272C-4795-B64C-E2DC467049AB}">
      <dsp:nvSpPr>
        <dsp:cNvPr id="0" name=""/>
        <dsp:cNvSpPr/>
      </dsp:nvSpPr>
      <dsp:spPr>
        <a:xfrm rot="5400000">
          <a:off x="5351797" y="1761722"/>
          <a:ext cx="1958102" cy="175191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ACD511-46E3-4201-950C-5C55206B68A1}">
      <dsp:nvSpPr>
        <dsp:cNvPr id="0" name=""/>
        <dsp:cNvSpPr/>
      </dsp:nvSpPr>
      <dsp:spPr>
        <a:xfrm>
          <a:off x="6243252" y="2828369"/>
          <a:ext cx="2189894" cy="652700"/>
        </a:xfrm>
        <a:prstGeom prst="chevron">
          <a:avLst>
            <a:gd name="adj" fmla="val 2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 err="1">
              <a:solidFill>
                <a:schemeClr val="tx1"/>
              </a:solidFill>
            </a:rPr>
            <a:t>Titre</a:t>
          </a:r>
          <a:endParaRPr lang="en-US" sz="1600" b="0" kern="1200" dirty="0">
            <a:solidFill>
              <a:schemeClr val="tx1"/>
            </a:solidFill>
          </a:endParaRPr>
        </a:p>
      </dsp:txBody>
      <dsp:txXfrm>
        <a:off x="6406427" y="2828369"/>
        <a:ext cx="1863544" cy="652700"/>
      </dsp:txXfrm>
    </dsp:sp>
    <dsp:sp modelId="{D008585C-06BD-48C5-9F14-B5451B59C4F4}">
      <dsp:nvSpPr>
        <dsp:cNvPr id="0" name=""/>
        <dsp:cNvSpPr/>
      </dsp:nvSpPr>
      <dsp:spPr>
        <a:xfrm>
          <a:off x="6418443" y="975382"/>
          <a:ext cx="1778194" cy="1348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600" kern="1200" dirty="0" err="1"/>
            <a:t>Texte</a:t>
          </a:r>
          <a:endParaRPr lang="en-US" sz="1600" kern="1200" dirty="0"/>
        </a:p>
      </dsp:txBody>
      <dsp:txXfrm>
        <a:off x="6418443" y="975382"/>
        <a:ext cx="1778194" cy="1348238"/>
      </dsp:txXfrm>
    </dsp:sp>
    <dsp:sp modelId="{1B1B0538-7C19-1F40-9CE8-0F2F7054B542}">
      <dsp:nvSpPr>
        <dsp:cNvPr id="0" name=""/>
        <dsp:cNvSpPr/>
      </dsp:nvSpPr>
      <dsp:spPr>
        <a:xfrm rot="5400000">
          <a:off x="7432196" y="1761722"/>
          <a:ext cx="1958102" cy="175191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1EF832-DA70-E544-BD4E-7B550057651B}">
      <dsp:nvSpPr>
        <dsp:cNvPr id="0" name=""/>
        <dsp:cNvSpPr/>
      </dsp:nvSpPr>
      <dsp:spPr>
        <a:xfrm>
          <a:off x="8323651" y="2828369"/>
          <a:ext cx="2189894" cy="652700"/>
        </a:xfrm>
        <a:prstGeom prst="chevron">
          <a:avLst>
            <a:gd name="adj" fmla="val 25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600" kern="1200" dirty="0" err="1">
              <a:solidFill>
                <a:schemeClr val="tx1"/>
              </a:solidFill>
            </a:rPr>
            <a:t>Titre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8486826" y="2828369"/>
        <a:ext cx="1863544" cy="652700"/>
      </dsp:txXfrm>
    </dsp:sp>
    <dsp:sp modelId="{375AC5D5-E1C2-D84E-B148-5537815AE15F}">
      <dsp:nvSpPr>
        <dsp:cNvPr id="0" name=""/>
        <dsp:cNvSpPr/>
      </dsp:nvSpPr>
      <dsp:spPr>
        <a:xfrm>
          <a:off x="8498843" y="975382"/>
          <a:ext cx="1778194" cy="1348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Texte</a:t>
          </a:r>
        </a:p>
      </dsp:txBody>
      <dsp:txXfrm>
        <a:off x="8498843" y="975382"/>
        <a:ext cx="1778194" cy="13482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Accent Home Chevron Process"/>
  <dgm:desc val="Use to show a progression; a timeline; sequential steps in a task, process, or workflow; or to emphasize movement or direction. Level 1 text appears inside an chevron shape, except the first shape which comes in a home shape, while Level 2 text appears above the invisible rectangle shapes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1654AA2-6888-C3B2-52CD-634139AB88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2B78888-CE91-38A5-ECCE-BE37ECB960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68D3D-4333-3540-BC2C-ADB9B431AB18}" type="datetimeFigureOut">
              <a:rPr lang="fr-FR" smtClean="0"/>
              <a:t>10/07/2023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3420D2B-2656-2342-A630-775ADD1733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4FFC707-CA96-6A23-4898-5E45527D59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EEA31-15E6-FA44-A9AB-6F60B0DE97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0735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49352-39CB-486C-AEA5-5D17795DD0C7}" type="datetimeFigureOut">
              <a:rPr lang="en-US" smtClean="0"/>
              <a:t>7/10/23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E6F85-6220-421D-9203-84F526C4C60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255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F3494-0491-4803-BC84-8A9DE495807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95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microsoft.com/office/2014/relationships/chartEx" Target="../charts/chartEx1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LOGO 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521A4D9-9F46-FDEF-9BB5-2A7B9B33F8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4576"/>
            <a:ext cx="12200135" cy="6862575"/>
          </a:xfrm>
          <a:prstGeom prst="rect">
            <a:avLst/>
          </a:prstGeom>
        </p:spPr>
      </p:pic>
      <p:sp>
        <p:nvSpPr>
          <p:cNvPr id="12" name="Titre 11">
            <a:extLst>
              <a:ext uri="{FF2B5EF4-FFF2-40B4-BE49-F238E27FC236}">
                <a16:creationId xmlns:a16="http://schemas.microsoft.com/office/drawing/2014/main" id="{51903C29-FD7E-4898-CDF9-B93BDB927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7462" y="2833750"/>
            <a:ext cx="5469666" cy="1234440"/>
          </a:xfrm>
        </p:spPr>
        <p:txBody>
          <a:bodyPr>
            <a:noAutofit/>
          </a:bodyPr>
          <a:lstStyle>
            <a:lvl1pPr>
              <a:defRPr>
                <a:solidFill>
                  <a:srgbClr val="00416C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22" name="Image 21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4C4C5E92-23A9-D4A5-B5CF-DC447BD577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0570" y="748322"/>
            <a:ext cx="1610360" cy="1826592"/>
          </a:xfrm>
          <a:prstGeom prst="rect">
            <a:avLst/>
          </a:prstGeom>
        </p:spPr>
      </p:pic>
      <p:pic>
        <p:nvPicPr>
          <p:cNvPr id="25" name="Image 24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7563D2A2-F15D-78FA-E53F-7A66B2E241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7461" y="5785957"/>
            <a:ext cx="1810819" cy="662722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7EAE1E7-E153-B161-35BF-E6B5E3D3214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27461" y="4362716"/>
            <a:ext cx="5469665" cy="823912"/>
          </a:xfrm>
        </p:spPr>
        <p:txBody>
          <a:bodyPr anchor="ctr">
            <a:noAutofit/>
          </a:bodyPr>
          <a:lstStyle>
            <a:lvl1pPr marL="0" indent="0" algn="l">
              <a:buNone/>
              <a:defRPr sz="1400" b="0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SOUS TITRE</a:t>
            </a:r>
          </a:p>
        </p:txBody>
      </p:sp>
    </p:spTree>
    <p:extLst>
      <p:ext uri="{BB962C8B-B14F-4D97-AF65-F5344CB8AC3E}">
        <p14:creationId xmlns:p14="http://schemas.microsoft.com/office/powerpoint/2010/main" val="48174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35447F-A83A-AF47-27E4-8B022106B73E}"/>
              </a:ext>
            </a:extLst>
          </p:cNvPr>
          <p:cNvSpPr/>
          <p:nvPr userDrawn="1"/>
        </p:nvSpPr>
        <p:spPr>
          <a:xfrm rot="5400000" flipH="1">
            <a:off x="-165187" y="147850"/>
            <a:ext cx="6408744" cy="6113043"/>
          </a:xfrm>
          <a:prstGeom prst="rect">
            <a:avLst/>
          </a:prstGeom>
          <a:gradFill>
            <a:gsLst>
              <a:gs pos="0">
                <a:srgbClr val="ADDDF1"/>
              </a:gs>
              <a:gs pos="99000">
                <a:srgbClr val="00416C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0A3C02BB-F8E9-47C7-AF5B-34F4E0DF2C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29154" y="987237"/>
            <a:ext cx="4506259" cy="2976491"/>
          </a:xfrm>
        </p:spPr>
        <p:txBody>
          <a:bodyPr anchor="b">
            <a:normAutofit/>
          </a:bodyPr>
          <a:lstStyle>
            <a:lvl1pPr>
              <a:defRPr cap="none">
                <a:solidFill>
                  <a:schemeClr val="bg1"/>
                </a:solidFill>
              </a:defRPr>
            </a:lvl1pPr>
          </a:lstStyle>
          <a:p>
            <a:pPr algn="l"/>
            <a:r>
              <a:rPr lang="fr-FR" sz="2800" dirty="0"/>
              <a:t>MODIFIEZ LE STYLE DU TITRE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585BD763-B468-4FE3-BCE8-C2E276B77B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154" y="4393824"/>
            <a:ext cx="4506259" cy="1597145"/>
          </a:xfrm>
        </p:spPr>
        <p:txBody>
          <a:bodyPr>
            <a:norm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algn="l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LABORATOIRE MRM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639DA67-C309-7196-AB61-DFCD3FFB2B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1923" cy="44883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39A857F5-96C8-461D-A78C-38E92FE1C522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357E069-7DEF-A220-4779-D23EAED77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67286" y="6409170"/>
            <a:ext cx="3645594" cy="448830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JOUR MOIS 20XX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DBE2AAF-F1BA-8FAC-F0D4-BB01CBAEAF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2198" y="514093"/>
            <a:ext cx="4353063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01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+ PHOT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35447F-A83A-AF47-27E4-8B022106B73E}"/>
              </a:ext>
            </a:extLst>
          </p:cNvPr>
          <p:cNvSpPr/>
          <p:nvPr userDrawn="1"/>
        </p:nvSpPr>
        <p:spPr>
          <a:xfrm rot="5400000" flipH="1">
            <a:off x="-165187" y="147850"/>
            <a:ext cx="6408744" cy="6113043"/>
          </a:xfrm>
          <a:prstGeom prst="rect">
            <a:avLst/>
          </a:prstGeom>
          <a:gradFill>
            <a:gsLst>
              <a:gs pos="0">
                <a:srgbClr val="ADDDF1"/>
              </a:gs>
              <a:gs pos="99000">
                <a:srgbClr val="00416C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0A3C02BB-F8E9-47C7-AF5B-34F4E0DF2C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29154" y="987237"/>
            <a:ext cx="4506259" cy="2976491"/>
          </a:xfrm>
        </p:spPr>
        <p:txBody>
          <a:bodyPr anchor="b">
            <a:normAutofit/>
          </a:bodyPr>
          <a:lstStyle>
            <a:lvl1pPr>
              <a:defRPr cap="none">
                <a:solidFill>
                  <a:schemeClr val="bg1"/>
                </a:solidFill>
              </a:defRPr>
            </a:lvl1pPr>
          </a:lstStyle>
          <a:p>
            <a:pPr algn="l"/>
            <a:r>
              <a:rPr lang="fr-FR" sz="2800" dirty="0"/>
              <a:t>MODIFIEZ LE STYLE DU TITRE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585BD763-B468-4FE3-BCE8-C2E276B77B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154" y="4393824"/>
            <a:ext cx="4506259" cy="1597145"/>
          </a:xfrm>
        </p:spPr>
        <p:txBody>
          <a:bodyPr>
            <a:norm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algn="l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LABORATOIRE MRM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D482A36A-6BEB-495C-8399-9E9EA28C2B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67083" y="514095"/>
            <a:ext cx="4195763" cy="5476874"/>
          </a:xfrm>
          <a:solidFill>
            <a:srgbClr val="FEF1C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639DA67-C309-7196-AB61-DFCD3FFB2B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1923" cy="44883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39A857F5-96C8-461D-A78C-38E92FE1C522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357E069-7DEF-A220-4779-D23EAED77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67286" y="6409170"/>
            <a:ext cx="3645594" cy="448830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JOUR MOIS 20XX</a:t>
            </a:r>
          </a:p>
        </p:txBody>
      </p:sp>
    </p:spTree>
    <p:extLst>
      <p:ext uri="{BB962C8B-B14F-4D97-AF65-F5344CB8AC3E}">
        <p14:creationId xmlns:p14="http://schemas.microsoft.com/office/powerpoint/2010/main" val="2733089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AE2DFFA2-22D4-4919-9C0C-45E51AF578AC}"/>
              </a:ext>
            </a:extLst>
          </p:cNvPr>
          <p:cNvSpPr/>
          <p:nvPr userDrawn="1"/>
        </p:nvSpPr>
        <p:spPr>
          <a:xfrm rot="5400000" flipH="1">
            <a:off x="-152592" y="162118"/>
            <a:ext cx="6400418" cy="6095233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4FBF45C-4020-4F59-8E88-4006B53BE427}"/>
              </a:ext>
            </a:extLst>
          </p:cNvPr>
          <p:cNvSpPr/>
          <p:nvPr userDrawn="1"/>
        </p:nvSpPr>
        <p:spPr>
          <a:xfrm rot="5400000" flipH="1">
            <a:off x="-161024" y="143687"/>
            <a:ext cx="6400418" cy="6113043"/>
          </a:xfrm>
          <a:prstGeom prst="rect">
            <a:avLst/>
          </a:prstGeom>
          <a:gradFill>
            <a:gsLst>
              <a:gs pos="0">
                <a:srgbClr val="ADDDF1"/>
              </a:gs>
              <a:gs pos="99000">
                <a:srgbClr val="00416C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0A3C02BB-F8E9-47C7-AF5B-34F4E0DF2C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29154" y="987237"/>
            <a:ext cx="4506259" cy="2976491"/>
          </a:xfrm>
        </p:spPr>
        <p:txBody>
          <a:bodyPr anchor="b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fr-FR" sz="2800" dirty="0"/>
              <a:t>MODIFIEZ LE STYLE DU TITRE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585BD763-B468-4FE3-BCE8-C2E276B77B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154" y="4393824"/>
            <a:ext cx="4506259" cy="1597145"/>
          </a:xfrm>
        </p:spPr>
        <p:txBody>
          <a:bodyPr>
            <a:norm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algn="l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LABORATOIRE MRM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D482A36A-6BEB-495C-8399-9E9EA28C2B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67083" y="514095"/>
            <a:ext cx="4195763" cy="2674937"/>
          </a:xfrm>
          <a:solidFill>
            <a:srgbClr val="FEF1C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7" name="Picture Placeholder 45">
            <a:extLst>
              <a:ext uri="{FF2B5EF4-FFF2-40B4-BE49-F238E27FC236}">
                <a16:creationId xmlns:a16="http://schemas.microsoft.com/office/drawing/2014/main" id="{23DC67C7-2D14-4866-B487-E6C7EF2D18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67083" y="3316032"/>
            <a:ext cx="4195763" cy="2674937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A61A11A-BD1B-3177-72F8-17B4E6432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1923" cy="44883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39A857F5-96C8-461D-A78C-38E92FE1C522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D473BD0-FCB0-58CF-316E-AE80FA41B9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67286" y="6409170"/>
            <a:ext cx="3645594" cy="448830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JOUR MOIS 20XX</a:t>
            </a:r>
          </a:p>
        </p:txBody>
      </p:sp>
    </p:spTree>
    <p:extLst>
      <p:ext uri="{BB962C8B-B14F-4D97-AF65-F5344CB8AC3E}">
        <p14:creationId xmlns:p14="http://schemas.microsoft.com/office/powerpoint/2010/main" val="127204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6F7B3B56-B1E0-482A-BCB7-F6DFF267F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-1185453" y="1185454"/>
            <a:ext cx="6408742" cy="4037835"/>
          </a:xfrm>
          <a:prstGeom prst="rect">
            <a:avLst/>
          </a:prstGeom>
          <a:gradFill>
            <a:gsLst>
              <a:gs pos="8000">
                <a:srgbClr val="ADDDF1"/>
              </a:gs>
              <a:gs pos="86000">
                <a:srgbClr val="00416C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0052647-C66D-4244-962F-2AA82F9200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16" y="586633"/>
            <a:ext cx="3125336" cy="36115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z="2800" dirty="0"/>
              <a:t>MODIFIEZ LE STYLE DU TITRE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43D0BC76-B58B-4508-A4FF-DC3D3ADB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1" y="1912217"/>
            <a:ext cx="41148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LABORATOIRE MRM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25D66CC0-A06E-4254-AAF8-8DA80B0193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87384" y="591713"/>
            <a:ext cx="2505456" cy="1499616"/>
          </a:xfrm>
          <a:solidFill>
            <a:srgbClr val="FEF1CC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1" name="Picture Placeholder 39">
            <a:extLst>
              <a:ext uri="{FF2B5EF4-FFF2-40B4-BE49-F238E27FC236}">
                <a16:creationId xmlns:a16="http://schemas.microsoft.com/office/drawing/2014/main" id="{9E32C36A-291F-44F8-81D5-1899179E0A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87384" y="2411369"/>
            <a:ext cx="2505456" cy="1499616"/>
          </a:xfrm>
          <a:solidFill>
            <a:srgbClr val="FEF1CC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2" name="Picture Placeholder 39">
            <a:extLst>
              <a:ext uri="{FF2B5EF4-FFF2-40B4-BE49-F238E27FC236}">
                <a16:creationId xmlns:a16="http://schemas.microsoft.com/office/drawing/2014/main" id="{E44311D2-BC20-4706-9F00-7D9178FB0A2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87384" y="4249313"/>
            <a:ext cx="2505456" cy="1499616"/>
          </a:xfrm>
          <a:solidFill>
            <a:srgbClr val="FEF1CC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66C77DE-E8C2-8C0D-6ADD-7B9BCF201394}"/>
              </a:ext>
            </a:extLst>
          </p:cNvPr>
          <p:cNvSpPr txBox="1"/>
          <p:nvPr userDrawn="1"/>
        </p:nvSpPr>
        <p:spPr>
          <a:xfrm>
            <a:off x="1588770" y="66751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6B8C02C-25D1-4D8E-641B-53373E1EE474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631185" y="586633"/>
            <a:ext cx="3522981" cy="51622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A2B4A3A-60A9-7717-AA6A-4F45547AF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1923" cy="44883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9A857F5-96C8-461D-A78C-38E92FE1C522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0264C1A-FC43-699D-B582-66F2E5B03F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67286" y="6409170"/>
            <a:ext cx="3645594" cy="448830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JOUR MOIS 2023</a:t>
            </a:r>
          </a:p>
        </p:txBody>
      </p:sp>
    </p:spTree>
    <p:extLst>
      <p:ext uri="{BB962C8B-B14F-4D97-AF65-F5344CB8AC3E}">
        <p14:creationId xmlns:p14="http://schemas.microsoft.com/office/powerpoint/2010/main" val="547921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01A8306-2063-4EE3-B249-F2AA08C30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6096000" cy="6867136"/>
          </a:xfrm>
          <a:prstGeom prst="rect">
            <a:avLst/>
          </a:prstGeom>
          <a:gradFill flip="none" rotWithShape="1">
            <a:gsLst>
              <a:gs pos="8000">
                <a:srgbClr val="ADDDF1"/>
              </a:gs>
              <a:gs pos="86000">
                <a:srgbClr val="00416C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DBA4B60-FD16-4BB9-99BE-945815DB04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758997"/>
            <a:ext cx="3319895" cy="5381177"/>
          </a:xfrm>
        </p:spPr>
        <p:txBody>
          <a:bodyPr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z="3200" dirty="0"/>
              <a:t>MODIFIEZ LE STYLE DUTITRE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LABORATOIRE MRM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4B1264E-7B5A-4325-840D-E1994D41E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08576" y="758952"/>
            <a:ext cx="2962656" cy="2514600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30B566CA-63FC-43A4-A9E1-7EC3164CB4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08576" y="3593592"/>
            <a:ext cx="2962656" cy="2514600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45E48A9-CCF3-D767-1198-E480BD21516E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8080537" y="758952"/>
            <a:ext cx="3522981" cy="539326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187B9-E56A-F6AD-C0A7-0C63F7AD86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1923" cy="44883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9A857F5-96C8-461D-A78C-38E92FE1C522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76E8263-1086-5063-A106-52836A4036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67286" y="6409170"/>
            <a:ext cx="3645594" cy="448830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JOUR MOIS 2023</a:t>
            </a:r>
          </a:p>
        </p:txBody>
      </p:sp>
    </p:spTree>
    <p:extLst>
      <p:ext uri="{BB962C8B-B14F-4D97-AF65-F5344CB8AC3E}">
        <p14:creationId xmlns:p14="http://schemas.microsoft.com/office/powerpoint/2010/main" val="996647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9C97D6C-07B7-434E-BBAE-19379570CC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43193" y="457201"/>
            <a:ext cx="3091607" cy="1727643"/>
          </a:xfrm>
        </p:spPr>
        <p:txBody>
          <a:bodyPr anchor="b">
            <a:normAutofit/>
          </a:bodyPr>
          <a:lstStyle>
            <a:lvl1pPr>
              <a:defRPr cap="none">
                <a:solidFill>
                  <a:schemeClr val="tx2"/>
                </a:solidFill>
              </a:defRPr>
            </a:lvl1pPr>
          </a:lstStyle>
          <a:p>
            <a:r>
              <a:rPr lang="fr-FR" sz="2800" dirty="0"/>
              <a:t>MODIFIEZ LE STYLE DU TITRE</a:t>
            </a:r>
            <a:endParaRPr lang="en-US" sz="280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A2D2C88-FFBE-4F25-871F-68A09C5F53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119872" cy="6409944"/>
          </a:xfrm>
          <a:solidFill>
            <a:schemeClr val="accent6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D7BE4F93-A63C-05C2-B3F9-64994FA5D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11096"/>
            <a:ext cx="4114800" cy="4572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LABORATOIRE MRM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F8E2F61-47F3-C6C1-8B0D-939910EE9AEE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8643193" y="2530475"/>
            <a:ext cx="3091607" cy="342741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54DD1D2-5AF4-146F-215B-45B1F4719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1923" cy="44883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9A857F5-96C8-461D-A78C-38E92FE1C522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72E82BB-7EF6-31C2-EE79-5643B36719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67286" y="6409170"/>
            <a:ext cx="3645594" cy="448830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JOUR MOIS 2023</a:t>
            </a:r>
          </a:p>
        </p:txBody>
      </p:sp>
    </p:spTree>
    <p:extLst>
      <p:ext uri="{BB962C8B-B14F-4D97-AF65-F5344CB8AC3E}">
        <p14:creationId xmlns:p14="http://schemas.microsoft.com/office/powerpoint/2010/main" val="744036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26AD469-725B-616B-A815-2008B6B629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866633"/>
            <a:ext cx="5199797" cy="5002355"/>
          </a:xfrm>
          <a:solidFill>
            <a:schemeClr val="accent6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5BD946C-435A-58BA-8913-C2DFE5949D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600" y="866633"/>
            <a:ext cx="3932237" cy="1727643"/>
          </a:xfrm>
        </p:spPr>
        <p:txBody>
          <a:bodyPr anchor="t">
            <a:normAutofit/>
          </a:bodyPr>
          <a:lstStyle>
            <a:lvl1pPr>
              <a:defRPr cap="none">
                <a:solidFill>
                  <a:schemeClr val="tx2"/>
                </a:solidFill>
              </a:defRPr>
            </a:lvl1pPr>
          </a:lstStyle>
          <a:p>
            <a:r>
              <a:rPr lang="fr-FR" sz="2800" dirty="0"/>
              <a:t>MODIFIEZ LE STYLE DU TITRE</a:t>
            </a:r>
            <a:endParaRPr lang="en-US" sz="2800" dirty="0"/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F5A04ABB-FB69-B6A1-BFAC-F9AB394AC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11096"/>
            <a:ext cx="4114800" cy="457200"/>
          </a:xfrm>
        </p:spPr>
        <p:txBody>
          <a:bodyPr/>
          <a:lstStyle/>
          <a:p>
            <a:r>
              <a:rPr lang="en-US" b="0" dirty="0"/>
              <a:t>LABORATOIRE MRM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46676EF-1CB5-5668-487D-06AB75202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1923" cy="44883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9A857F5-96C8-461D-A78C-38E92FE1C522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82E19B7-0695-11D6-812A-CC1E9A4EB47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967286" y="6409170"/>
            <a:ext cx="3645594" cy="448830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JOUR MOIS 2023</a:t>
            </a:r>
          </a:p>
        </p:txBody>
      </p:sp>
    </p:spTree>
    <p:extLst>
      <p:ext uri="{BB962C8B-B14F-4D97-AF65-F5344CB8AC3E}">
        <p14:creationId xmlns:p14="http://schemas.microsoft.com/office/powerpoint/2010/main" val="1918203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 dirty="0"/>
              <a:t>LABORATOIRE MRM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503B9F9-B63F-15E0-59C7-CBB28D1C57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5113" y="866633"/>
            <a:ext cx="5210684" cy="1727643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z="2800" dirty="0"/>
              <a:t>MODIFIEZ LE STYLE DU TITRE</a:t>
            </a:r>
            <a:endParaRPr lang="en-US" sz="2800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0EA84554-0F15-667E-70F4-CB499AF123CB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085114" y="3033286"/>
            <a:ext cx="5199797" cy="283570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981195F-C1AA-F1E6-2479-B739D4826C39}"/>
              </a:ext>
            </a:extLst>
          </p:cNvPr>
          <p:cNvSpPr txBox="1">
            <a:spLocks/>
          </p:cNvSpPr>
          <p:nvPr userDrawn="1"/>
        </p:nvSpPr>
        <p:spPr>
          <a:xfrm>
            <a:off x="6085114" y="866633"/>
            <a:ext cx="5199797" cy="172764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 cap="all" spc="7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sz="2800" dirty="0"/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E7FC3117-5B9C-DF62-F84F-61C157475E8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60716" y="866633"/>
            <a:ext cx="3932238" cy="5002355"/>
          </a:xfrm>
          <a:solidFill>
            <a:schemeClr val="accent6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521929E-DF1C-D123-0A30-7D838F3205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1923" cy="44883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9A857F5-96C8-461D-A78C-38E92FE1C522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5A26A8A-9EA0-7ED0-1ECB-8D3AFB01CE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67286" y="6409170"/>
            <a:ext cx="3645594" cy="448830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JOUR MOIS 2023</a:t>
            </a:r>
          </a:p>
        </p:txBody>
      </p:sp>
    </p:spTree>
    <p:extLst>
      <p:ext uri="{BB962C8B-B14F-4D97-AF65-F5344CB8AC3E}">
        <p14:creationId xmlns:p14="http://schemas.microsoft.com/office/powerpoint/2010/main" val="2543851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858FE28-16D7-8158-81E9-7A3E99EA3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0" y="1"/>
            <a:ext cx="12192003" cy="2397392"/>
          </a:xfrm>
          <a:prstGeom prst="rect">
            <a:avLst/>
          </a:prstGeom>
          <a:gradFill>
            <a:gsLst>
              <a:gs pos="8000">
                <a:srgbClr val="ADDDF1"/>
              </a:gs>
              <a:gs pos="86000">
                <a:srgbClr val="00416C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LABORATOIRE MRM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803" y="2865438"/>
            <a:ext cx="10240960" cy="3078162"/>
          </a:xfrm>
        </p:spPr>
        <p:txBody>
          <a:bodyPr anchor="t" anchorCtr="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D6F344-7548-BC6A-1981-BE11DAFBDC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1923" cy="44883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9A857F5-96C8-461D-A78C-38E92FE1C522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94DFAEE-4812-F65C-1DC9-28718A1D05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67286" y="6409170"/>
            <a:ext cx="3645594" cy="448830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JOUR MOIS 2023</a:t>
            </a:r>
          </a:p>
        </p:txBody>
      </p:sp>
    </p:spTree>
    <p:extLst>
      <p:ext uri="{BB962C8B-B14F-4D97-AF65-F5344CB8AC3E}">
        <p14:creationId xmlns:p14="http://schemas.microsoft.com/office/powerpoint/2010/main" val="3010241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66C77DE-E8C2-8C0D-6ADD-7B9BCF201394}"/>
              </a:ext>
            </a:extLst>
          </p:cNvPr>
          <p:cNvSpPr txBox="1"/>
          <p:nvPr userDrawn="1"/>
        </p:nvSpPr>
        <p:spPr>
          <a:xfrm>
            <a:off x="1588770" y="66751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A2BC4CE-64A5-B10B-4A5E-C4D72EBD1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 spc="3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LABORATOIRE MRM</a:t>
            </a:r>
          </a:p>
        </p:txBody>
      </p:sp>
      <p:pic>
        <p:nvPicPr>
          <p:cNvPr id="12" name="Image 11" descr="Une image contenant capture d’écran, cercle&#10;&#10;Description générée automatiquement">
            <a:extLst>
              <a:ext uri="{FF2B5EF4-FFF2-40B4-BE49-F238E27FC236}">
                <a16:creationId xmlns:a16="http://schemas.microsoft.com/office/drawing/2014/main" id="{5EA08069-F5BF-9BC2-DD0A-41C59ED520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50786"/>
            <a:ext cx="935301" cy="1056340"/>
          </a:xfrm>
          <a:prstGeom prst="rect">
            <a:avLst/>
          </a:prstGeom>
        </p:spPr>
      </p:pic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3BF623F2-5C91-3989-A872-96A7C295B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0190"/>
            <a:ext cx="10515600" cy="395591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Title 9">
            <a:extLst>
              <a:ext uri="{FF2B5EF4-FFF2-40B4-BE49-F238E27FC236}">
                <a16:creationId xmlns:a16="http://schemas.microsoft.com/office/drawing/2014/main" id="{2F276CBB-2EB2-DDB1-80B8-AEF842D31A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501" y="361736"/>
            <a:ext cx="9199300" cy="1234440"/>
          </a:xfrm>
        </p:spPr>
        <p:txBody>
          <a:bodyPr anchor="ctr" anchorCtr="0"/>
          <a:lstStyle>
            <a:lvl1pPr>
              <a:defRPr cap="none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3A2A97F-1B17-5DB7-7375-145C3926F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1923" cy="44883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9A857F5-96C8-461D-A78C-38E92FE1C522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AF62BE-044A-9967-F78F-3733D8C3EA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67286" y="6409170"/>
            <a:ext cx="3645594" cy="448830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JOUR MOIS 2023</a:t>
            </a:r>
          </a:p>
        </p:txBody>
      </p:sp>
    </p:spTree>
    <p:extLst>
      <p:ext uri="{BB962C8B-B14F-4D97-AF65-F5344CB8AC3E}">
        <p14:creationId xmlns:p14="http://schemas.microsoft.com/office/powerpoint/2010/main" val="210966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LOGO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521A4D9-9F46-FDEF-9BB5-2A7B9B33F8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4576"/>
            <a:ext cx="12200135" cy="6862575"/>
          </a:xfrm>
          <a:prstGeom prst="rect">
            <a:avLst/>
          </a:prstGeom>
        </p:spPr>
      </p:pic>
      <p:sp>
        <p:nvSpPr>
          <p:cNvPr id="12" name="Titre 11">
            <a:extLst>
              <a:ext uri="{FF2B5EF4-FFF2-40B4-BE49-F238E27FC236}">
                <a16:creationId xmlns:a16="http://schemas.microsoft.com/office/drawing/2014/main" id="{51903C29-FD7E-4898-CDF9-B93BDB927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7462" y="2833750"/>
            <a:ext cx="5469666" cy="1234440"/>
          </a:xfrm>
        </p:spPr>
        <p:txBody>
          <a:bodyPr>
            <a:noAutofit/>
          </a:bodyPr>
          <a:lstStyle>
            <a:lvl1pPr>
              <a:defRPr>
                <a:solidFill>
                  <a:srgbClr val="00416C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4C4C5E92-23A9-D4A5-B5CF-DC447BD577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830570" y="749081"/>
            <a:ext cx="1610360" cy="1825074"/>
          </a:xfrm>
          <a:prstGeom prst="rect">
            <a:avLst/>
          </a:prstGeom>
        </p:spPr>
      </p:pic>
      <p:pic>
        <p:nvPicPr>
          <p:cNvPr id="25" name="Image 24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7563D2A2-F15D-78FA-E53F-7A66B2E241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7461" y="5785957"/>
            <a:ext cx="1810819" cy="662722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7EAE1E7-E153-B161-35BF-E6B5E3D3214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27461" y="4362716"/>
            <a:ext cx="5469665" cy="823912"/>
          </a:xfrm>
        </p:spPr>
        <p:txBody>
          <a:bodyPr anchor="ctr">
            <a:noAutofit/>
          </a:bodyPr>
          <a:lstStyle>
            <a:lvl1pPr marL="0" indent="0" algn="l">
              <a:buNone/>
              <a:defRPr sz="1400" b="0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SOUS TITRE</a:t>
            </a:r>
          </a:p>
        </p:txBody>
      </p:sp>
    </p:spTree>
    <p:extLst>
      <p:ext uri="{BB962C8B-B14F-4D97-AF65-F5344CB8AC3E}">
        <p14:creationId xmlns:p14="http://schemas.microsoft.com/office/powerpoint/2010/main" val="695978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 dirty="0"/>
              <a:t>LABORATOIRE MRM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3018472"/>
            <a:ext cx="4841076" cy="3104856"/>
          </a:xfrm>
        </p:spPr>
        <p:txBody>
          <a:bodyPr/>
          <a:lstStyle>
            <a:lvl1pPr marL="283464" indent="-283464">
              <a:defRPr/>
            </a:lvl1pPr>
            <a:lvl2pPr marL="283464" indent="-283464">
              <a:defRPr/>
            </a:lvl2pPr>
            <a:lvl3pPr marL="283464" indent="-283464">
              <a:defRPr/>
            </a:lvl3pPr>
            <a:lvl4pPr marL="283464" indent="-283464">
              <a:defRPr/>
            </a:lvl4pPr>
            <a:lvl5pPr marL="283464" indent="-283464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>
            <a:lvl1pPr marL="283464" indent="-283464">
              <a:defRPr/>
            </a:lvl1pPr>
            <a:lvl2pPr marL="283464" indent="-283464">
              <a:defRPr/>
            </a:lvl2pPr>
            <a:lvl3pPr marL="283464" indent="-283464">
              <a:defRPr/>
            </a:lvl3pPr>
            <a:lvl4pPr marL="283464" indent="-283464">
              <a:defRPr/>
            </a:lvl4pPr>
            <a:lvl5pPr marL="283464" indent="-283464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2" name="Image 11" descr="Une image contenant capture d’écran, cercle&#10;&#10;Description générée automatiquement">
            <a:extLst>
              <a:ext uri="{FF2B5EF4-FFF2-40B4-BE49-F238E27FC236}">
                <a16:creationId xmlns:a16="http://schemas.microsoft.com/office/drawing/2014/main" id="{1AFC9DE1-5240-2779-2363-9EEAA9B7E5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50786"/>
            <a:ext cx="935301" cy="1056340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15DFC1C-50A3-ADBA-A278-FCB7822686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1836050"/>
            <a:ext cx="48410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4C10E15E-555E-868F-5EDA-04AA22B1FE8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766560" y="1836050"/>
            <a:ext cx="484632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" name="Title 9">
            <a:extLst>
              <a:ext uri="{FF2B5EF4-FFF2-40B4-BE49-F238E27FC236}">
                <a16:creationId xmlns:a16="http://schemas.microsoft.com/office/drawing/2014/main" id="{D665DEBF-40FE-7990-EC8F-0DC7E83EFA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500" y="361736"/>
            <a:ext cx="9453135" cy="1234440"/>
          </a:xfrm>
        </p:spPr>
        <p:txBody>
          <a:bodyPr anchor="ctr" anchorCtr="0"/>
          <a:lstStyle>
            <a:lvl1pPr>
              <a:defRPr cap="none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B261760-0F39-101D-4A5E-982B78E9D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678" y="6408742"/>
            <a:ext cx="431923" cy="44883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9A857F5-96C8-461D-A78C-38E92FE1C522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D554E62-70BC-9EBE-B58A-CDDDDFA9FF4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7967286" y="6409170"/>
            <a:ext cx="3645594" cy="448830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JOUR MOIS 2023</a:t>
            </a:r>
          </a:p>
        </p:txBody>
      </p:sp>
    </p:spTree>
    <p:extLst>
      <p:ext uri="{BB962C8B-B14F-4D97-AF65-F5344CB8AC3E}">
        <p14:creationId xmlns:p14="http://schemas.microsoft.com/office/powerpoint/2010/main" val="444478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COLONNES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 dirty="0"/>
              <a:t>LABORATOIRE MRM</a:t>
            </a:r>
          </a:p>
        </p:txBody>
      </p:sp>
      <p:pic>
        <p:nvPicPr>
          <p:cNvPr id="12" name="Image 11" descr="Une image contenant capture d’écran, cercle&#10;&#10;Description générée automatiquement">
            <a:extLst>
              <a:ext uri="{FF2B5EF4-FFF2-40B4-BE49-F238E27FC236}">
                <a16:creationId xmlns:a16="http://schemas.microsoft.com/office/drawing/2014/main" id="{1AFC9DE1-5240-2779-2363-9EEAA9B7E5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50786"/>
            <a:ext cx="935301" cy="1056340"/>
          </a:xfrm>
          <a:prstGeom prst="rect">
            <a:avLst/>
          </a:prstGeom>
        </p:spPr>
      </p:pic>
      <p:sp>
        <p:nvSpPr>
          <p:cNvPr id="4" name="Title 9">
            <a:extLst>
              <a:ext uri="{FF2B5EF4-FFF2-40B4-BE49-F238E27FC236}">
                <a16:creationId xmlns:a16="http://schemas.microsoft.com/office/drawing/2014/main" id="{B3A6A716-8094-1DCF-1C3F-B8D3746CA8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500" y="361736"/>
            <a:ext cx="9453135" cy="1234440"/>
          </a:xfrm>
        </p:spPr>
        <p:txBody>
          <a:bodyPr anchor="ctr" anchorCtr="0"/>
          <a:lstStyle>
            <a:lvl1pPr>
              <a:defRPr cap="none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1959A2A-4214-D4A2-1336-267B92B54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006242"/>
            <a:ext cx="4841076" cy="3929863"/>
          </a:xfrm>
        </p:spPr>
        <p:txBody>
          <a:bodyPr/>
          <a:lstStyle>
            <a:lvl1pPr marL="283464" indent="-283464">
              <a:defRPr/>
            </a:lvl1pPr>
            <a:lvl2pPr marL="283464" indent="-283464">
              <a:defRPr/>
            </a:lvl2pPr>
            <a:lvl3pPr marL="283464" indent="-283464">
              <a:defRPr/>
            </a:lvl3pPr>
            <a:lvl4pPr marL="283464" indent="-283464">
              <a:defRPr/>
            </a:lvl4pPr>
            <a:lvl5pPr marL="283464" indent="-283464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1D5AA51F-501B-4E49-92C4-7C59A92434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2006242"/>
            <a:ext cx="4841076" cy="3929864"/>
          </a:xfrm>
        </p:spPr>
        <p:txBody>
          <a:bodyPr/>
          <a:lstStyle>
            <a:lvl1pPr marL="283464" indent="-283464">
              <a:defRPr/>
            </a:lvl1pPr>
            <a:lvl2pPr marL="283464" indent="-283464">
              <a:defRPr/>
            </a:lvl2pPr>
            <a:lvl3pPr marL="283464" indent="-283464">
              <a:defRPr/>
            </a:lvl3pPr>
            <a:lvl4pPr marL="283464" indent="-283464">
              <a:defRPr/>
            </a:lvl4pPr>
            <a:lvl5pPr marL="283464" indent="-283464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4F8223C-7E28-FF9B-31FB-2E4573367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678" y="6408742"/>
            <a:ext cx="431923" cy="44883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9A857F5-96C8-461D-A78C-38E92FE1C522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5E0CA2A-759B-26F6-9EFD-13276EEA9D8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7967286" y="6409170"/>
            <a:ext cx="3645594" cy="448830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JOUR MOIS 2023</a:t>
            </a:r>
          </a:p>
        </p:txBody>
      </p:sp>
    </p:spTree>
    <p:extLst>
      <p:ext uri="{BB962C8B-B14F-4D97-AF65-F5344CB8AC3E}">
        <p14:creationId xmlns:p14="http://schemas.microsoft.com/office/powerpoint/2010/main" val="3610838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 dirty="0"/>
              <a:t>LABORATOIRE MRM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1849698"/>
            <a:ext cx="3200400" cy="82391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i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3018472"/>
            <a:ext cx="3200400" cy="3104856"/>
          </a:xfrm>
        </p:spPr>
        <p:txBody>
          <a:bodyPr/>
          <a:lstStyle>
            <a:lvl1pPr marL="283464" indent="-283464">
              <a:defRPr/>
            </a:lvl1pPr>
            <a:lvl2pPr marL="283464" indent="-283464">
              <a:defRPr/>
            </a:lvl2pPr>
            <a:lvl3pPr marL="283464" indent="-283464">
              <a:defRPr/>
            </a:lvl3pPr>
            <a:lvl4pPr marL="283464" indent="-283464">
              <a:defRPr/>
            </a:lvl4pPr>
            <a:lvl5pPr marL="283464" indent="-283464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25340" y="1847410"/>
            <a:ext cx="3200400" cy="82391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i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5340" y="3016183"/>
            <a:ext cx="3200400" cy="3104857"/>
          </a:xfrm>
        </p:spPr>
        <p:txBody>
          <a:bodyPr/>
          <a:lstStyle>
            <a:lvl1pPr marL="283464" indent="-283464">
              <a:defRPr/>
            </a:lvl1pPr>
            <a:lvl2pPr marL="283464" indent="-283464">
              <a:defRPr/>
            </a:lvl2pPr>
            <a:lvl3pPr marL="283464" indent="-283464">
              <a:defRPr/>
            </a:lvl3pPr>
            <a:lvl4pPr marL="283464" indent="-283464">
              <a:defRPr/>
            </a:lvl4pPr>
            <a:lvl5pPr marL="283464" indent="-283464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A7CDD05-39F5-4344-992F-995A7F9E82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0" y="1849697"/>
            <a:ext cx="3200400" cy="82391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i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3C996A2-0E21-4652-A9DD-F74F8BC0405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12480" y="3018470"/>
            <a:ext cx="3200400" cy="3104857"/>
          </a:xfrm>
        </p:spPr>
        <p:txBody>
          <a:bodyPr/>
          <a:lstStyle>
            <a:lvl1pPr marL="283464" indent="-283464">
              <a:defRPr/>
            </a:lvl1pPr>
            <a:lvl2pPr marL="283464" indent="-283464">
              <a:defRPr/>
            </a:lvl2pPr>
            <a:lvl3pPr marL="283464" indent="-283464">
              <a:defRPr/>
            </a:lvl3pPr>
            <a:lvl4pPr marL="283464" indent="-283464">
              <a:defRPr/>
            </a:lvl4pPr>
            <a:lvl5pPr marL="283464" indent="-283464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5" name="Image 14" descr="Une image contenant capture d’écran, cercle&#10;&#10;Description générée automatiquement">
            <a:extLst>
              <a:ext uri="{FF2B5EF4-FFF2-40B4-BE49-F238E27FC236}">
                <a16:creationId xmlns:a16="http://schemas.microsoft.com/office/drawing/2014/main" id="{4F280E2E-1863-B29E-DE21-5C0841EA5C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50786"/>
            <a:ext cx="935301" cy="1056340"/>
          </a:xfrm>
          <a:prstGeom prst="rect">
            <a:avLst/>
          </a:prstGeom>
        </p:spPr>
      </p:pic>
      <p:sp>
        <p:nvSpPr>
          <p:cNvPr id="2" name="Title 9">
            <a:extLst>
              <a:ext uri="{FF2B5EF4-FFF2-40B4-BE49-F238E27FC236}">
                <a16:creationId xmlns:a16="http://schemas.microsoft.com/office/drawing/2014/main" id="{7E4A53D9-CB72-FBE9-6168-1C14657AF9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500" y="361736"/>
            <a:ext cx="9458379" cy="1234440"/>
          </a:xfrm>
        </p:spPr>
        <p:txBody>
          <a:bodyPr anchor="ctr" anchorCtr="0"/>
          <a:lstStyle>
            <a:lvl1pPr>
              <a:defRPr cap="none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137B18A-5C55-AF9B-6668-7CCBB770F4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69678" y="6408742"/>
            <a:ext cx="431923" cy="44883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9A857F5-96C8-461D-A78C-38E92FE1C522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1C3485B4-5CC2-3BF4-E36E-B6EED125615E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967286" y="6409170"/>
            <a:ext cx="3645594" cy="448830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JOUR MOIS 2023</a:t>
            </a:r>
          </a:p>
        </p:txBody>
      </p:sp>
    </p:spTree>
    <p:extLst>
      <p:ext uri="{BB962C8B-B14F-4D97-AF65-F5344CB8AC3E}">
        <p14:creationId xmlns:p14="http://schemas.microsoft.com/office/powerpoint/2010/main" val="21157178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COLONNES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 dirty="0"/>
              <a:t>LABORATOIRE MRM</a:t>
            </a:r>
          </a:p>
        </p:txBody>
      </p:sp>
      <p:pic>
        <p:nvPicPr>
          <p:cNvPr id="15" name="Image 14" descr="Une image contenant capture d’écran, cercle&#10;&#10;Description générée automatiquement">
            <a:extLst>
              <a:ext uri="{FF2B5EF4-FFF2-40B4-BE49-F238E27FC236}">
                <a16:creationId xmlns:a16="http://schemas.microsoft.com/office/drawing/2014/main" id="{4F280E2E-1863-B29E-DE21-5C0841EA5C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50786"/>
            <a:ext cx="935301" cy="1056340"/>
          </a:xfrm>
          <a:prstGeom prst="rect">
            <a:avLst/>
          </a:prstGeom>
        </p:spPr>
      </p:pic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9B7368B0-46D6-A2D1-95BD-B20607D43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008528"/>
            <a:ext cx="3200400" cy="3929864"/>
          </a:xfrm>
        </p:spPr>
        <p:txBody>
          <a:bodyPr/>
          <a:lstStyle>
            <a:lvl1pPr marL="283464" indent="-283464">
              <a:defRPr/>
            </a:lvl1pPr>
            <a:lvl2pPr marL="283464" indent="-283464">
              <a:defRPr/>
            </a:lvl2pPr>
            <a:lvl3pPr marL="283464" indent="-283464">
              <a:defRPr/>
            </a:lvl3pPr>
            <a:lvl4pPr marL="283464" indent="-283464">
              <a:defRPr/>
            </a:lvl4pPr>
            <a:lvl5pPr marL="283464" indent="-283464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FC8771B3-4CD7-8BCA-DC1D-7972CF456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5340" y="2006241"/>
            <a:ext cx="3200400" cy="3929864"/>
          </a:xfrm>
        </p:spPr>
        <p:txBody>
          <a:bodyPr/>
          <a:lstStyle>
            <a:lvl1pPr marL="283464" indent="-283464">
              <a:defRPr/>
            </a:lvl1pPr>
            <a:lvl2pPr marL="283464" indent="-283464">
              <a:defRPr/>
            </a:lvl2pPr>
            <a:lvl3pPr marL="283464" indent="-283464">
              <a:defRPr/>
            </a:lvl3pPr>
            <a:lvl4pPr marL="283464" indent="-283464">
              <a:defRPr/>
            </a:lvl4pPr>
            <a:lvl5pPr marL="283464" indent="-283464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9459E7C7-B51B-93F5-2301-7C6AF21D9CA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12480" y="2006330"/>
            <a:ext cx="3200400" cy="3931964"/>
          </a:xfrm>
        </p:spPr>
        <p:txBody>
          <a:bodyPr/>
          <a:lstStyle>
            <a:lvl1pPr marL="283464" indent="-283464">
              <a:defRPr/>
            </a:lvl1pPr>
            <a:lvl2pPr marL="283464" indent="-283464">
              <a:defRPr/>
            </a:lvl2pPr>
            <a:lvl3pPr marL="283464" indent="-283464">
              <a:defRPr/>
            </a:lvl3pPr>
            <a:lvl4pPr marL="283464" indent="-283464">
              <a:defRPr/>
            </a:lvl4pPr>
            <a:lvl5pPr marL="283464" indent="-283464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Title 9">
            <a:extLst>
              <a:ext uri="{FF2B5EF4-FFF2-40B4-BE49-F238E27FC236}">
                <a16:creationId xmlns:a16="http://schemas.microsoft.com/office/drawing/2014/main" id="{6F42D912-9B71-3FDB-EE2A-0900588F54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500" y="361736"/>
            <a:ext cx="9458379" cy="1234440"/>
          </a:xfrm>
        </p:spPr>
        <p:txBody>
          <a:bodyPr anchor="ctr" anchorCtr="0"/>
          <a:lstStyle>
            <a:lvl1pPr>
              <a:defRPr cap="none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2684030-A440-9FC4-5ED5-35E665AD91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69678" y="6408742"/>
            <a:ext cx="431923" cy="44883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9A857F5-96C8-461D-A78C-38E92FE1C522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7D1933-7A31-27C5-9F5A-8065B4B0C702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967286" y="6409170"/>
            <a:ext cx="3645594" cy="448830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JOUR MOIS 2023</a:t>
            </a:r>
          </a:p>
        </p:txBody>
      </p:sp>
    </p:spTree>
    <p:extLst>
      <p:ext uri="{BB962C8B-B14F-4D97-AF65-F5344CB8AC3E}">
        <p14:creationId xmlns:p14="http://schemas.microsoft.com/office/powerpoint/2010/main" val="32527918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C0C88D-87E5-47C3-AA92-269E45C85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0" y="1"/>
            <a:ext cx="12192003" cy="2397392"/>
          </a:xfrm>
          <a:prstGeom prst="rect">
            <a:avLst/>
          </a:prstGeom>
          <a:gradFill>
            <a:gsLst>
              <a:gs pos="8000">
                <a:srgbClr val="ADDDF1"/>
              </a:gs>
              <a:gs pos="86000">
                <a:srgbClr val="00416C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LABORATOIRE MRM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DA48A68-5FD5-9B1F-240F-612962EE56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3962" y="795528"/>
            <a:ext cx="10241280" cy="1234440"/>
          </a:xfrm>
        </p:spPr>
        <p:txBody>
          <a:bodyPr anchor="ctr" anchorCtr="0"/>
          <a:lstStyle>
            <a:lvl1pPr algn="ctr">
              <a:defRPr cap="none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1154E56-D559-0BF0-4342-ABDD9C5A1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1923" cy="44883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9A857F5-96C8-461D-A78C-38E92FE1C522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51627B5-8952-36B6-5A00-AE024ABEE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67286" y="6409170"/>
            <a:ext cx="3645594" cy="448830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JOUR MOIS 2023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5522C460-27C3-3EFC-2DE5-9A378C2CAC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03962" y="2865438"/>
            <a:ext cx="10240960" cy="2708655"/>
          </a:xfrm>
          <a:solidFill>
            <a:schemeClr val="accent6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err="1"/>
              <a:t>Graphique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970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ABLEA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909CF85-CDEB-4634-FD6A-6DC648002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0" y="1"/>
            <a:ext cx="12192003" cy="2397392"/>
          </a:xfrm>
          <a:prstGeom prst="rect">
            <a:avLst/>
          </a:prstGeom>
          <a:gradFill>
            <a:gsLst>
              <a:gs pos="8000">
                <a:srgbClr val="ADDDF1"/>
              </a:gs>
              <a:gs pos="86000">
                <a:srgbClr val="00416C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LABORATOIRE MRM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EFD004-10B8-6FD1-494F-954E48820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962" y="795528"/>
            <a:ext cx="10241280" cy="1234440"/>
          </a:xfr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87D4440-C7A3-9B3F-3EA7-74BEFE195A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1923" cy="44883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9A857F5-96C8-461D-A78C-38E92FE1C522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1AD1ED8-4766-4192-F3DA-8FAF0234BB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67286" y="6409170"/>
            <a:ext cx="3645594" cy="448830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JOUR MOIS 2023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578F5ED-D995-C98B-8077-3620B447D04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03962" y="2865438"/>
            <a:ext cx="10240960" cy="2708655"/>
          </a:xfrm>
          <a:solidFill>
            <a:schemeClr val="accent6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err="1"/>
              <a:t>Graphique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6465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FAC6D-5BC2-5BC4-AEC3-CB33CF0D4E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 spc="3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LABORATOIRE MRM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5184547-7005-8B1D-4665-3F49DF110C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907643"/>
            <a:ext cx="4033603" cy="39534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13" name="Image 12" descr="Une image contenant capture d’écran, cercle&#10;&#10;Description générée automatiquement">
            <a:extLst>
              <a:ext uri="{FF2B5EF4-FFF2-40B4-BE49-F238E27FC236}">
                <a16:creationId xmlns:a16="http://schemas.microsoft.com/office/drawing/2014/main" id="{D38927C6-D196-D934-8A16-C926AE4FE5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50786"/>
            <a:ext cx="935301" cy="1056340"/>
          </a:xfrm>
          <a:prstGeom prst="rect">
            <a:avLst/>
          </a:prstGeom>
        </p:spPr>
      </p:pic>
      <p:graphicFrame>
        <p:nvGraphicFramePr>
          <p:cNvPr id="16" name="Tableau 16">
            <a:extLst>
              <a:ext uri="{FF2B5EF4-FFF2-40B4-BE49-F238E27FC236}">
                <a16:creationId xmlns:a16="http://schemas.microsoft.com/office/drawing/2014/main" id="{E954E03C-CC39-5780-25A7-66ECD2EE2A5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56511734"/>
              </p:ext>
            </p:extLst>
          </p:nvPr>
        </p:nvGraphicFramePr>
        <p:xfrm>
          <a:off x="5252802" y="1907643"/>
          <a:ext cx="6223500" cy="3953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1750">
                  <a:extLst>
                    <a:ext uri="{9D8B030D-6E8A-4147-A177-3AD203B41FA5}">
                      <a16:colId xmlns:a16="http://schemas.microsoft.com/office/drawing/2014/main" val="3014249473"/>
                    </a:ext>
                  </a:extLst>
                </a:gridCol>
                <a:gridCol w="1037250">
                  <a:extLst>
                    <a:ext uri="{9D8B030D-6E8A-4147-A177-3AD203B41FA5}">
                      <a16:colId xmlns:a16="http://schemas.microsoft.com/office/drawing/2014/main" val="3428081823"/>
                    </a:ext>
                  </a:extLst>
                </a:gridCol>
                <a:gridCol w="1037250">
                  <a:extLst>
                    <a:ext uri="{9D8B030D-6E8A-4147-A177-3AD203B41FA5}">
                      <a16:colId xmlns:a16="http://schemas.microsoft.com/office/drawing/2014/main" val="2598897114"/>
                    </a:ext>
                  </a:extLst>
                </a:gridCol>
                <a:gridCol w="1037250">
                  <a:extLst>
                    <a:ext uri="{9D8B030D-6E8A-4147-A177-3AD203B41FA5}">
                      <a16:colId xmlns:a16="http://schemas.microsoft.com/office/drawing/2014/main" val="2464831458"/>
                    </a:ext>
                  </a:extLst>
                </a:gridCol>
              </a:tblGrid>
              <a:tr h="602765">
                <a:tc>
                  <a:txBody>
                    <a:bodyPr/>
                    <a:lstStyle/>
                    <a:p>
                      <a:pPr algn="ctr"/>
                      <a:endParaRPr lang="fr-FR" b="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Item 1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Item 2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Item 2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841141"/>
                  </a:ext>
                </a:extLst>
              </a:tr>
              <a:tr h="372294">
                <a:tc>
                  <a:txBody>
                    <a:bodyPr/>
                    <a:lstStyle/>
                    <a:p>
                      <a:pPr algn="ctr"/>
                      <a:r>
                        <a:rPr lang="fr-FR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Item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b="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b="0" i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b="0" i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5900154"/>
                  </a:ext>
                </a:extLst>
              </a:tr>
              <a:tr h="372294">
                <a:tc>
                  <a:txBody>
                    <a:bodyPr/>
                    <a:lstStyle/>
                    <a:p>
                      <a:pPr algn="ctr"/>
                      <a:r>
                        <a:rPr lang="fr-FR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Item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b="0" i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b="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b="0" i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0053592"/>
                  </a:ext>
                </a:extLst>
              </a:tr>
              <a:tr h="3722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Item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b="0" i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b="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b="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990842"/>
                  </a:ext>
                </a:extLst>
              </a:tr>
              <a:tr h="3722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Item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b="0" i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b="0" i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b="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1729039"/>
                  </a:ext>
                </a:extLst>
              </a:tr>
              <a:tr h="3722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Item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b="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b="0" i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b="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6519246"/>
                  </a:ext>
                </a:extLst>
              </a:tr>
              <a:tr h="3722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Item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b="0" i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b="0" i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b="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5434880"/>
                  </a:ext>
                </a:extLst>
              </a:tr>
              <a:tr h="3722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Item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b="0" i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b="0" i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b="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0012969"/>
                  </a:ext>
                </a:extLst>
              </a:tr>
              <a:tr h="3722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Item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b="0" i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b="0" i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b="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6556523"/>
                  </a:ext>
                </a:extLst>
              </a:tr>
              <a:tr h="3722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Item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b="0" i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b="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b="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2215369"/>
                  </a:ext>
                </a:extLst>
              </a:tr>
            </a:tbl>
          </a:graphicData>
        </a:graphic>
      </p:graphicFrame>
      <p:sp>
        <p:nvSpPr>
          <p:cNvPr id="17" name="Title 1">
            <a:extLst>
              <a:ext uri="{FF2B5EF4-FFF2-40B4-BE49-F238E27FC236}">
                <a16:creationId xmlns:a16="http://schemas.microsoft.com/office/drawing/2014/main" id="{78ABFACB-674A-74D0-92A1-D41ABF7C51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500" y="474695"/>
            <a:ext cx="9199300" cy="1032431"/>
          </a:xfrm>
        </p:spPr>
        <p:txBody>
          <a:bodyPr anchor="ctr"/>
          <a:lstStyle>
            <a:lvl1pPr>
              <a:defRPr cap="none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5D6EBB1-5290-1729-431D-4359CECED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1923" cy="44883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9A857F5-96C8-461D-A78C-38E92FE1C522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FD64FD3-7089-1608-CE67-A3BA754572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67286" y="6409170"/>
            <a:ext cx="3645594" cy="448830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JOUR MOIS 2023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4360F653-E523-C6FE-5E9B-08B3F2B8AFC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252802" y="1907639"/>
            <a:ext cx="6223500" cy="3953411"/>
          </a:xfrm>
          <a:solidFill>
            <a:schemeClr val="accent6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err="1"/>
              <a:t>Graphique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193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 dirty="0"/>
              <a:t>LABORATOIRE MRM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4EF73DA-9B9B-3708-3A62-A5CEE551E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199" y="1907643"/>
            <a:ext cx="6574101" cy="39534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6" name="Image 5" descr="Une image contenant capture d’écran, cercle&#10;&#10;Description générée automatiquement">
            <a:extLst>
              <a:ext uri="{FF2B5EF4-FFF2-40B4-BE49-F238E27FC236}">
                <a16:creationId xmlns:a16="http://schemas.microsoft.com/office/drawing/2014/main" id="{BD0605C4-B832-EF21-E00E-0ADDCF502B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50786"/>
            <a:ext cx="935301" cy="1056340"/>
          </a:xfrm>
          <a:prstGeom prst="rect">
            <a:avLst/>
          </a:prstGeom>
        </p:spPr>
      </p:pic>
      <p:sp>
        <p:nvSpPr>
          <p:cNvPr id="8" name="Title 9">
            <a:extLst>
              <a:ext uri="{FF2B5EF4-FFF2-40B4-BE49-F238E27FC236}">
                <a16:creationId xmlns:a16="http://schemas.microsoft.com/office/drawing/2014/main" id="{2F231228-BD7F-DD66-D523-B811D616A1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501" y="361736"/>
            <a:ext cx="5257800" cy="1234440"/>
          </a:xfrm>
        </p:spPr>
        <p:txBody>
          <a:bodyPr anchor="ctr" anchorCtr="0"/>
          <a:lstStyle>
            <a:lvl1pPr>
              <a:defRPr cap="none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10EBB18-72C2-3E7D-CBEA-6039C78AAC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1923" cy="44883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9A857F5-96C8-461D-A78C-38E92FE1C522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65782DA-1950-79EB-EC51-769C79B361E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967286" y="6409170"/>
            <a:ext cx="3645594" cy="448830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JOUR MOIS 2023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BEF5C944-0BDE-BB1A-96B4-F146306F754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67286" y="866634"/>
            <a:ext cx="3645595" cy="2541896"/>
          </a:xfrm>
          <a:solidFill>
            <a:schemeClr val="accent6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err="1"/>
              <a:t>Graphique</a:t>
            </a:r>
            <a:endParaRPr lang="en-US" dirty="0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4F3FA0B7-C3E3-28C7-C566-312ABF6AA4F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67285" y="3637902"/>
            <a:ext cx="3645595" cy="2541896"/>
          </a:xfrm>
          <a:solidFill>
            <a:schemeClr val="accent6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err="1"/>
              <a:t>Graphique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7607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 dirty="0"/>
              <a:t>LABORATOIRE MRM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4EF73DA-9B9B-3708-3A62-A5CEE551E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907643"/>
            <a:ext cx="6574102" cy="14323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6" name="Image 5" descr="Une image contenant capture d’écran, cercle&#10;&#10;Description générée automatiquement">
            <a:extLst>
              <a:ext uri="{FF2B5EF4-FFF2-40B4-BE49-F238E27FC236}">
                <a16:creationId xmlns:a16="http://schemas.microsoft.com/office/drawing/2014/main" id="{BD0605C4-B832-EF21-E00E-0ADDCF502B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50786"/>
            <a:ext cx="935301" cy="1056340"/>
          </a:xfrm>
          <a:prstGeom prst="rect">
            <a:avLst/>
          </a:prstGeom>
        </p:spPr>
      </p:pic>
      <p:sp>
        <p:nvSpPr>
          <p:cNvPr id="13" name="Title 9">
            <a:extLst>
              <a:ext uri="{FF2B5EF4-FFF2-40B4-BE49-F238E27FC236}">
                <a16:creationId xmlns:a16="http://schemas.microsoft.com/office/drawing/2014/main" id="{F6A0C37A-82E6-CBFE-5489-5175CA1126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501" y="361736"/>
            <a:ext cx="5257800" cy="1234440"/>
          </a:xfrm>
        </p:spPr>
        <p:txBody>
          <a:bodyPr anchor="ctr" anchorCtr="0"/>
          <a:lstStyle>
            <a:lvl1pPr>
              <a:defRPr cap="none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42FE42-0F25-5734-2179-4F9C9B832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1923" cy="44883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9A857F5-96C8-461D-A78C-38E92FE1C522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73D352D-6E64-5734-D7EE-2F21AFDD8AC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967286" y="6409170"/>
            <a:ext cx="3645594" cy="448830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JOUR MOIS 2023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6588C302-0FD1-0D0A-A04F-BA85635A870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67286" y="866634"/>
            <a:ext cx="3645595" cy="2541896"/>
          </a:xfrm>
          <a:solidFill>
            <a:schemeClr val="accent6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err="1"/>
              <a:t>Graphique</a:t>
            </a:r>
            <a:endParaRPr lang="en-US" dirty="0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990390C7-7B87-0438-0A5E-195974962F9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67286" y="3600500"/>
            <a:ext cx="3645595" cy="2541896"/>
          </a:xfrm>
          <a:solidFill>
            <a:schemeClr val="accent6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err="1"/>
              <a:t>Graphique</a:t>
            </a:r>
            <a:endParaRPr lang="en-US" dirty="0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EA9CDDF2-ECB1-9841-A4EE-9202A4C3B2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940195" y="3600500"/>
            <a:ext cx="3645595" cy="2541896"/>
          </a:xfrm>
          <a:solidFill>
            <a:schemeClr val="accent6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err="1"/>
              <a:t>Graphique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8746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 dirty="0"/>
              <a:t>LABORATOIRE MRM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4EF73DA-9B9B-3708-3A62-A5CEE551E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4528999"/>
            <a:ext cx="3404599" cy="143230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6" name="Image 5" descr="Une image contenant capture d’écran, cercle&#10;&#10;Description générée automatiquement">
            <a:extLst>
              <a:ext uri="{FF2B5EF4-FFF2-40B4-BE49-F238E27FC236}">
                <a16:creationId xmlns:a16="http://schemas.microsoft.com/office/drawing/2014/main" id="{BD0605C4-B832-EF21-E00E-0ADDCF502B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50786"/>
            <a:ext cx="935301" cy="105634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B441946-E91C-0F6A-34DA-0EC01F9466D3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550672" y="4528999"/>
            <a:ext cx="3404599" cy="143230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61AC4C3-A9B1-7427-6D39-7CDB4C0448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263145" y="4528999"/>
            <a:ext cx="3404599" cy="143230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4" name="Title 9">
            <a:extLst>
              <a:ext uri="{FF2B5EF4-FFF2-40B4-BE49-F238E27FC236}">
                <a16:creationId xmlns:a16="http://schemas.microsoft.com/office/drawing/2014/main" id="{2B797DCD-1FC8-447F-1B16-E1C58E1429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501" y="361736"/>
            <a:ext cx="5257800" cy="1234440"/>
          </a:xfrm>
        </p:spPr>
        <p:txBody>
          <a:bodyPr anchor="ctr" anchorCtr="0"/>
          <a:lstStyle>
            <a:lvl1pPr>
              <a:defRPr cap="none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3D2276-5C89-1EF3-DBFB-E48980BDEA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1923" cy="44883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9A857F5-96C8-461D-A78C-38E92FE1C522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F4A6718-551F-D617-B142-83B8313AD50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967286" y="6409170"/>
            <a:ext cx="3645594" cy="448830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JOUR MOIS 2023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95553D32-9567-0410-4FF4-1E1D53FC735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8200" y="1928079"/>
            <a:ext cx="3404599" cy="2269017"/>
          </a:xfrm>
          <a:solidFill>
            <a:schemeClr val="accent6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err="1"/>
              <a:t>Graphique</a:t>
            </a:r>
            <a:endParaRPr lang="en-US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D3E3B261-9677-8E3F-CD61-AEEC4B54317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237301" y="1928079"/>
            <a:ext cx="3375579" cy="2269017"/>
          </a:xfrm>
          <a:solidFill>
            <a:schemeClr val="accent6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err="1"/>
              <a:t>Graphique</a:t>
            </a:r>
            <a:endParaRPr lang="en-US" dirty="0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31F3D736-D1F0-1235-7C80-B1C79788847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550672" y="1928079"/>
            <a:ext cx="3375579" cy="2269017"/>
          </a:xfrm>
          <a:solidFill>
            <a:schemeClr val="accent6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err="1"/>
              <a:t>Graphique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156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F7CD28E3-47FA-3BA4-5680-0CC80BD837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067900" cy="640874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0A4A873-9306-44F1-9047-F853F0082D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69893" y="457200"/>
            <a:ext cx="6230956" cy="156936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z="2800" dirty="0"/>
              <a:t>introduction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LABORATOIRE MRM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CD1306-8FBA-3970-DD9E-E2AA7F15380C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769893" y="2358029"/>
            <a:ext cx="6230956" cy="3390900"/>
          </a:xfrm>
        </p:spPr>
        <p:txBody>
          <a:bodyPr anchor="t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524BA40-6DD5-62D8-D74C-4207FE471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1923" cy="44883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9A857F5-96C8-461D-A78C-38E92FE1C522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A304E9F-BE70-9562-5FF9-0C284E24D5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67286" y="6409170"/>
            <a:ext cx="3645594" cy="448830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JOUR MOIS 2023</a:t>
            </a:r>
          </a:p>
        </p:txBody>
      </p:sp>
    </p:spTree>
    <p:extLst>
      <p:ext uri="{BB962C8B-B14F-4D97-AF65-F5344CB8AC3E}">
        <p14:creationId xmlns:p14="http://schemas.microsoft.com/office/powerpoint/2010/main" val="40290665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 dirty="0"/>
              <a:t>LABORATOIRE MRM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8" name="Graphique 7">
                <a:extLst>
                  <a:ext uri="{FF2B5EF4-FFF2-40B4-BE49-F238E27FC236}">
                    <a16:creationId xmlns:a16="http://schemas.microsoft.com/office/drawing/2014/main" id="{DEF35EB9-712E-A1DC-6B92-9E2967DE67E6}"/>
                  </a:ext>
                </a:extLst>
              </p:cNvPr>
              <p:cNvGraphicFramePr/>
              <p:nvPr userDrawn="1">
                <p:extLst>
                  <p:ext uri="{D42A27DB-BD31-4B8C-83A1-F6EECF244321}">
                    <p14:modId xmlns:p14="http://schemas.microsoft.com/office/powerpoint/2010/main" val="237218731"/>
                  </p:ext>
                </p:extLst>
              </p:nvPr>
            </p:nvGraphicFramePr>
            <p:xfrm>
              <a:off x="6483596" y="866633"/>
              <a:ext cx="5129284" cy="520395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8" name="Graphique 7">
                <a:extLst>
                  <a:ext uri="{FF2B5EF4-FFF2-40B4-BE49-F238E27FC236}">
                    <a16:creationId xmlns:a16="http://schemas.microsoft.com/office/drawing/2014/main" id="{DEF35EB9-712E-A1DC-6B92-9E2967DE67E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83596" y="866633"/>
                <a:ext cx="5129284" cy="5203951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Image 9" descr="Une image contenant capture d’écran, cercle&#10;&#10;Description générée automatiquement">
            <a:extLst>
              <a:ext uri="{FF2B5EF4-FFF2-40B4-BE49-F238E27FC236}">
                <a16:creationId xmlns:a16="http://schemas.microsoft.com/office/drawing/2014/main" id="{E628F825-633E-C8F8-C332-A85FC2FDF7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50786"/>
            <a:ext cx="935301" cy="1056340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3360E82-C3A3-01DE-A349-39B239B13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Title 9">
            <a:extLst>
              <a:ext uri="{FF2B5EF4-FFF2-40B4-BE49-F238E27FC236}">
                <a16:creationId xmlns:a16="http://schemas.microsoft.com/office/drawing/2014/main" id="{D2D3240E-6B6C-E843-0A61-ED2CC0D313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600" y="1575775"/>
            <a:ext cx="3932237" cy="1234440"/>
          </a:xfrm>
        </p:spPr>
        <p:txBody>
          <a:bodyPr anchor="ctr" anchorCtr="0"/>
          <a:lstStyle>
            <a:lvl1pPr>
              <a:defRPr cap="none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C442F-2D71-5A83-6097-2A1BEB5E8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1923" cy="44883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9A857F5-96C8-461D-A78C-38E92FE1C522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54B7DC3-61D3-1207-F2FF-33DE5241970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967286" y="6409170"/>
            <a:ext cx="3645594" cy="448830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JOUR MOIS 2023</a:t>
            </a:r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5168CE19-B6CF-17A7-8878-99C0FF0C006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11539" y="954234"/>
            <a:ext cx="5301341" cy="5028748"/>
          </a:xfrm>
          <a:solidFill>
            <a:schemeClr val="accent6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err="1"/>
              <a:t>Graphique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089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RONOLO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 dirty="0"/>
              <a:t>LABORATOIRE MRM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A9156A1-17F4-522C-0396-384B6D75DB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500" y="474695"/>
            <a:ext cx="9199300" cy="1032431"/>
          </a:xfrm>
        </p:spPr>
        <p:txBody>
          <a:bodyPr anchor="ctr"/>
          <a:lstStyle>
            <a:lvl1pPr>
              <a:defRPr cap="none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graphicFrame>
        <p:nvGraphicFramePr>
          <p:cNvPr id="6" name="Content Placeholder 6" descr="Timeline Smart Art">
            <a:extLst>
              <a:ext uri="{FF2B5EF4-FFF2-40B4-BE49-F238E27FC236}">
                <a16:creationId xmlns:a16="http://schemas.microsoft.com/office/drawing/2014/main" id="{9C32DC09-352F-6190-CC31-6F1FC1612829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82240582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 7" descr="Une image contenant capture d’écran, cercle&#10;&#10;Description générée automatiquement">
            <a:extLst>
              <a:ext uri="{FF2B5EF4-FFF2-40B4-BE49-F238E27FC236}">
                <a16:creationId xmlns:a16="http://schemas.microsoft.com/office/drawing/2014/main" id="{D34B4B50-F7DB-CB42-48B9-87B2D2271A2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50786"/>
            <a:ext cx="935301" cy="105634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3E3750-A538-174C-7B5A-7C87A2144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1923" cy="44883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9A857F5-96C8-461D-A78C-38E92FE1C522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B655DBA-12F6-96B4-2A20-7C0F47B65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67286" y="6409170"/>
            <a:ext cx="3645594" cy="448830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JOUR MOIS 2023</a:t>
            </a:r>
          </a:p>
        </p:txBody>
      </p:sp>
    </p:spTree>
    <p:extLst>
      <p:ext uri="{BB962C8B-B14F-4D97-AF65-F5344CB8AC3E}">
        <p14:creationId xmlns:p14="http://schemas.microsoft.com/office/powerpoint/2010/main" val="17697428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BBCEB0-C572-483A-88B2-C65A607EC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-428"/>
            <a:ext cx="12192001" cy="2386759"/>
          </a:xfrm>
          <a:prstGeom prst="rect">
            <a:avLst/>
          </a:prstGeom>
          <a:gradFill flip="none" rotWithShape="1">
            <a:gsLst>
              <a:gs pos="8000">
                <a:srgbClr val="ADDDF1"/>
              </a:gs>
              <a:gs pos="86000">
                <a:srgbClr val="00416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382B2655-24B6-4245-8B87-EE7F13887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600" y="580030"/>
            <a:ext cx="10240903" cy="1009934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ÉQUIPE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LABORATOIRE MRM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1866142-B2E0-46DB-B8B4-2078CE7804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5013" y="1819656"/>
            <a:ext cx="2282932" cy="2282932"/>
          </a:xfrm>
          <a:custGeom>
            <a:avLst/>
            <a:gdLst>
              <a:gd name="connsiteX0" fmla="*/ 1141466 w 2282932"/>
              <a:gd name="connsiteY0" fmla="*/ 0 h 2282932"/>
              <a:gd name="connsiteX1" fmla="*/ 2282932 w 2282932"/>
              <a:gd name="connsiteY1" fmla="*/ 1141466 h 2282932"/>
              <a:gd name="connsiteX2" fmla="*/ 1141466 w 2282932"/>
              <a:gd name="connsiteY2" fmla="*/ 2282932 h 2282932"/>
              <a:gd name="connsiteX3" fmla="*/ 0 w 2282932"/>
              <a:gd name="connsiteY3" fmla="*/ 1141466 h 2282932"/>
              <a:gd name="connsiteX4" fmla="*/ 1141466 w 2282932"/>
              <a:gd name="connsiteY4" fmla="*/ 0 h 228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386A221-28CD-49DF-AF22-78815A6E2F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57600" y="1819656"/>
            <a:ext cx="2282932" cy="2282932"/>
          </a:xfrm>
          <a:custGeom>
            <a:avLst/>
            <a:gdLst>
              <a:gd name="connsiteX0" fmla="*/ 1141466 w 2282932"/>
              <a:gd name="connsiteY0" fmla="*/ 0 h 2282932"/>
              <a:gd name="connsiteX1" fmla="*/ 2282932 w 2282932"/>
              <a:gd name="connsiteY1" fmla="*/ 1141466 h 2282932"/>
              <a:gd name="connsiteX2" fmla="*/ 1141466 w 2282932"/>
              <a:gd name="connsiteY2" fmla="*/ 2282932 h 2282932"/>
              <a:gd name="connsiteX3" fmla="*/ 0 w 2282932"/>
              <a:gd name="connsiteY3" fmla="*/ 1141466 h 2282932"/>
              <a:gd name="connsiteX4" fmla="*/ 1141466 w 2282932"/>
              <a:gd name="connsiteY4" fmla="*/ 0 h 228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671C398-D779-4B1A-BD2F-395D1F3F8D2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81928" y="1819656"/>
            <a:ext cx="2282932" cy="2282932"/>
          </a:xfrm>
          <a:custGeom>
            <a:avLst/>
            <a:gdLst>
              <a:gd name="connsiteX0" fmla="*/ 1141466 w 2282932"/>
              <a:gd name="connsiteY0" fmla="*/ 0 h 2282932"/>
              <a:gd name="connsiteX1" fmla="*/ 2282932 w 2282932"/>
              <a:gd name="connsiteY1" fmla="*/ 1141466 h 2282932"/>
              <a:gd name="connsiteX2" fmla="*/ 1141466 w 2282932"/>
              <a:gd name="connsiteY2" fmla="*/ 2282932 h 2282932"/>
              <a:gd name="connsiteX3" fmla="*/ 0 w 2282932"/>
              <a:gd name="connsiteY3" fmla="*/ 1141466 h 2282932"/>
              <a:gd name="connsiteX4" fmla="*/ 1141466 w 2282932"/>
              <a:gd name="connsiteY4" fmla="*/ 0 h 228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283C6BE-C8D0-4726-B217-58FE337E5E8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97112" y="1819656"/>
            <a:ext cx="2282932" cy="2282932"/>
          </a:xfrm>
          <a:custGeom>
            <a:avLst/>
            <a:gdLst>
              <a:gd name="connsiteX0" fmla="*/ 1141466 w 2282932"/>
              <a:gd name="connsiteY0" fmla="*/ 0 h 2282932"/>
              <a:gd name="connsiteX1" fmla="*/ 2282932 w 2282932"/>
              <a:gd name="connsiteY1" fmla="*/ 1141466 h 2282932"/>
              <a:gd name="connsiteX2" fmla="*/ 1141466 w 2282932"/>
              <a:gd name="connsiteY2" fmla="*/ 2282932 h 2282932"/>
              <a:gd name="connsiteX3" fmla="*/ 0 w 2282932"/>
              <a:gd name="connsiteY3" fmla="*/ 1141466 h 2282932"/>
              <a:gd name="connsiteX4" fmla="*/ 1141466 w 2282932"/>
              <a:gd name="connsiteY4" fmla="*/ 0 h 228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035F3E11-74CF-4460-9FF3-DD91B5E570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31368" y="4466873"/>
            <a:ext cx="2286000" cy="274320"/>
          </a:xfrm>
        </p:spPr>
        <p:txBody>
          <a:bodyPr/>
          <a:lstStyle>
            <a:lvl1pPr algn="ctr">
              <a:lnSpc>
                <a:spcPct val="100000"/>
              </a:lnSpc>
              <a:buNone/>
              <a:defRPr sz="1800" b="1"/>
            </a:lvl1pPr>
          </a:lstStyle>
          <a:p>
            <a:pPr lvl="0"/>
            <a:r>
              <a:rPr lang="en-US" dirty="0"/>
              <a:t>Nom </a:t>
            </a:r>
            <a:r>
              <a:rPr lang="en-US" dirty="0" err="1"/>
              <a:t>Prénom</a:t>
            </a:r>
            <a:endParaRPr lang="en-US" dirty="0"/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7D857D03-665D-4D33-B7E8-B85D42470B0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45013" y="4877332"/>
            <a:ext cx="2286000" cy="594360"/>
          </a:xfrm>
        </p:spPr>
        <p:txBody>
          <a:bodyPr/>
          <a:lstStyle>
            <a:lvl1pPr algn="ctr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65D2C286-1A79-4B52-82F1-D520602693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67663" y="4466873"/>
            <a:ext cx="2286000" cy="274320"/>
          </a:xfrm>
        </p:spPr>
        <p:txBody>
          <a:bodyPr/>
          <a:lstStyle>
            <a:lvl1pPr algn="ctr">
              <a:lnSpc>
                <a:spcPct val="100000"/>
              </a:lnSpc>
              <a:buNone/>
              <a:defRPr sz="1800" b="1"/>
            </a:lvl1pPr>
          </a:lstStyle>
          <a:p>
            <a:pPr lvl="0"/>
            <a:r>
              <a:rPr lang="en-US" dirty="0"/>
              <a:t>Nom </a:t>
            </a:r>
            <a:r>
              <a:rPr lang="en-US" dirty="0" err="1"/>
              <a:t>Prénom</a:t>
            </a:r>
            <a:endParaRPr lang="en-US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F0B53ABB-D4AE-4C0B-9902-0C1763EE40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81308" y="4877332"/>
            <a:ext cx="2286000" cy="594360"/>
          </a:xfrm>
        </p:spPr>
        <p:txBody>
          <a:bodyPr/>
          <a:lstStyle>
            <a:lvl1pPr algn="ctr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3AE87779-12F2-4327-ADEE-3F31BFB8D35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0307" y="4466873"/>
            <a:ext cx="2286000" cy="274320"/>
          </a:xfrm>
        </p:spPr>
        <p:txBody>
          <a:bodyPr/>
          <a:lstStyle>
            <a:lvl1pPr algn="ctr">
              <a:lnSpc>
                <a:spcPct val="100000"/>
              </a:lnSpc>
              <a:buNone/>
              <a:defRPr sz="1800" b="1"/>
            </a:lvl1pPr>
          </a:lstStyle>
          <a:p>
            <a:pPr lvl="0"/>
            <a:r>
              <a:rPr lang="en-US" dirty="0"/>
              <a:t>Nom </a:t>
            </a:r>
            <a:r>
              <a:rPr lang="en-US" dirty="0" err="1"/>
              <a:t>Prénom</a:t>
            </a:r>
            <a:endParaRPr lang="en-US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0DCB8055-0EA2-426F-989D-AC9932A17A1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3952" y="4877332"/>
            <a:ext cx="2286000" cy="594360"/>
          </a:xfrm>
        </p:spPr>
        <p:txBody>
          <a:bodyPr/>
          <a:lstStyle>
            <a:lvl1pPr algn="ctr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308EC59B-41AE-4F1B-9364-A00C479F76B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924408" y="4466873"/>
            <a:ext cx="2286000" cy="274320"/>
          </a:xfrm>
        </p:spPr>
        <p:txBody>
          <a:bodyPr/>
          <a:lstStyle>
            <a:lvl1pPr algn="ctr">
              <a:lnSpc>
                <a:spcPct val="100000"/>
              </a:lnSpc>
              <a:buNone/>
              <a:defRPr sz="1800" b="1"/>
            </a:lvl1pPr>
          </a:lstStyle>
          <a:p>
            <a:pPr lvl="0"/>
            <a:r>
              <a:rPr lang="en-US" dirty="0"/>
              <a:t>Nom </a:t>
            </a:r>
            <a:r>
              <a:rPr lang="en-US" dirty="0" err="1"/>
              <a:t>Prénom</a:t>
            </a:r>
            <a:endParaRPr lang="en-US" dirty="0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BC3965F4-D2B3-4353-A638-332A3F4E70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38053" y="4877332"/>
            <a:ext cx="2286000" cy="594360"/>
          </a:xfrm>
        </p:spPr>
        <p:txBody>
          <a:bodyPr/>
          <a:lstStyle>
            <a:lvl1pPr algn="ctr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8B86E-52A2-0333-A58E-850C48A2DD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1923" cy="44883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9A857F5-96C8-461D-A78C-38E92FE1C522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2D3BA16-1AE6-8144-CD62-56304B400E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67286" y="6409170"/>
            <a:ext cx="3645594" cy="448830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JOUR MOIS 2023</a:t>
            </a:r>
          </a:p>
        </p:txBody>
      </p:sp>
    </p:spTree>
    <p:extLst>
      <p:ext uri="{BB962C8B-B14F-4D97-AF65-F5344CB8AC3E}">
        <p14:creationId xmlns:p14="http://schemas.microsoft.com/office/powerpoint/2010/main" val="3418859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68">
          <p15:clr>
            <a:srgbClr val="FBAE40"/>
          </p15:clr>
        </p15:guide>
        <p15:guide id="2" pos="3024">
          <p15:clr>
            <a:srgbClr val="FBAE40"/>
          </p15:clr>
        </p15:guide>
        <p15:guide id="3" pos="4680">
          <p15:clr>
            <a:srgbClr val="FBAE40"/>
          </p15:clr>
        </p15:guide>
        <p15:guide id="4" pos="633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5B588F7-F531-DA29-3D86-3AC2AB0BB3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70"/>
            <a:ext cx="8122654" cy="64066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9C97D6C-07B7-434E-BBAE-19379570CC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43193" y="457201"/>
            <a:ext cx="3091607" cy="1727643"/>
          </a:xfrm>
        </p:spPr>
        <p:txBody>
          <a:bodyPr anchor="b">
            <a:normAutofit/>
          </a:bodyPr>
          <a:lstStyle>
            <a:lvl1pPr>
              <a:defRPr cap="none">
                <a:solidFill>
                  <a:schemeClr val="tx2"/>
                </a:solidFill>
              </a:defRPr>
            </a:lvl1pPr>
          </a:lstStyle>
          <a:p>
            <a:r>
              <a:rPr lang="fr-FR" sz="2800" dirty="0"/>
              <a:t>MERCI !</a:t>
            </a:r>
            <a:endParaRPr lang="en-US" sz="28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D0529A2-5928-42C4-B397-6AEE7520D2C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643938" y="2530475"/>
            <a:ext cx="3023806" cy="3427413"/>
          </a:xfrm>
        </p:spPr>
        <p:txBody>
          <a:bodyPr>
            <a:normAutofit/>
          </a:bodyPr>
          <a:lstStyle>
            <a:lvl1pPr>
              <a:buNone/>
              <a:defRPr sz="14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 dirty="0"/>
              <a:t>Nom </a:t>
            </a:r>
            <a:r>
              <a:rPr lang="en-US" dirty="0" err="1"/>
              <a:t>Prénom</a:t>
            </a:r>
            <a:endParaRPr lang="en-US" dirty="0"/>
          </a:p>
          <a:p>
            <a:pPr lvl="0"/>
            <a:r>
              <a:rPr lang="en-US" dirty="0" err="1"/>
              <a:t>Adresse</a:t>
            </a:r>
            <a:r>
              <a:rPr lang="en-US" dirty="0"/>
              <a:t> Mail</a:t>
            </a:r>
          </a:p>
          <a:p>
            <a:pPr lvl="0"/>
            <a:r>
              <a:rPr lang="en-US" dirty="0"/>
              <a:t>Site Web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JOUR MOIS 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D7BE4F93-A63C-05C2-B3F9-64994FA5D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11096"/>
            <a:ext cx="4114800" cy="4572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LABORATOIRE MRM</a:t>
            </a:r>
          </a:p>
        </p:txBody>
      </p:sp>
    </p:spTree>
    <p:extLst>
      <p:ext uri="{BB962C8B-B14F-4D97-AF65-F5344CB8AC3E}">
        <p14:creationId xmlns:p14="http://schemas.microsoft.com/office/powerpoint/2010/main" val="16009688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e COUVERTURE LOGO 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2728D19-281F-4946-9684-65A557653D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12D4F2-D8CF-48D7-8E93-9342D2AE3950}"/>
              </a:ext>
            </a:extLst>
          </p:cNvPr>
          <p:cNvSpPr/>
          <p:nvPr userDrawn="1"/>
        </p:nvSpPr>
        <p:spPr>
          <a:xfrm rot="10800000" flipH="1">
            <a:off x="0" y="0"/>
            <a:ext cx="12191999" cy="6858000"/>
          </a:xfrm>
          <a:prstGeom prst="rect">
            <a:avLst/>
          </a:prstGeom>
          <a:gradFill>
            <a:gsLst>
              <a:gs pos="8000">
                <a:srgbClr val="ADDDF1"/>
              </a:gs>
              <a:gs pos="86000">
                <a:srgbClr val="00416C">
                  <a:lumMod val="100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ED6FD0CF-1406-477D-A12B-53DC561BD0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2918" y="2879166"/>
            <a:ext cx="10614211" cy="1152712"/>
          </a:xfr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LE LABORATOIRE MRM</a:t>
            </a:r>
          </a:p>
        </p:txBody>
      </p:sp>
      <p:pic>
        <p:nvPicPr>
          <p:cNvPr id="3" name="Image 2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2EF63EA7-DE3E-7531-57D1-039F276E03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7607" y="530457"/>
            <a:ext cx="1924832" cy="2183290"/>
          </a:xfrm>
          <a:prstGeom prst="rect">
            <a:avLst/>
          </a:prstGeom>
        </p:spPr>
      </p:pic>
      <p:pic>
        <p:nvPicPr>
          <p:cNvPr id="5" name="Image 4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E9FABC4C-7E87-8CCE-D0F6-136B5994BF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574" y="5927384"/>
            <a:ext cx="1704852" cy="62394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0408B85-FAFA-F0F0-B94B-BC08FFA4ED0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82918" y="4362716"/>
            <a:ext cx="10614211" cy="8239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 dirty="0" err="1"/>
              <a:t>mrm.edu.umontpellier.fr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6638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e COUVERTURE LOGO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2728D19-281F-4946-9684-65A557653D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12D4F2-D8CF-48D7-8E93-9342D2AE3950}"/>
              </a:ext>
            </a:extLst>
          </p:cNvPr>
          <p:cNvSpPr/>
          <p:nvPr userDrawn="1"/>
        </p:nvSpPr>
        <p:spPr>
          <a:xfrm rot="10800000" flipH="1">
            <a:off x="0" y="0"/>
            <a:ext cx="12191999" cy="6858000"/>
          </a:xfrm>
          <a:prstGeom prst="rect">
            <a:avLst/>
          </a:prstGeom>
          <a:gradFill>
            <a:gsLst>
              <a:gs pos="8000">
                <a:srgbClr val="ADDDF1"/>
              </a:gs>
              <a:gs pos="86000">
                <a:srgbClr val="00416C">
                  <a:lumMod val="100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ED6FD0CF-1406-477D-A12B-53DC561BD0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2918" y="2879166"/>
            <a:ext cx="10614211" cy="1152712"/>
          </a:xfr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LE LABORATOIRE MRM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EF63EA7-DE3E-7531-57D1-039F276E03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127607" y="531364"/>
            <a:ext cx="1924832" cy="2181476"/>
          </a:xfrm>
          <a:prstGeom prst="rect">
            <a:avLst/>
          </a:prstGeom>
        </p:spPr>
      </p:pic>
      <p:pic>
        <p:nvPicPr>
          <p:cNvPr id="5" name="Image 4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E9FABC4C-7E87-8CCE-D0F6-136B5994BF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574" y="5927384"/>
            <a:ext cx="1704852" cy="62394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0408B85-FAFA-F0F0-B94B-BC08FFA4ED0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82918" y="4362716"/>
            <a:ext cx="10614211" cy="8239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 dirty="0" err="1"/>
              <a:t>mrm.edu.umontpellier.fr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21816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 dirty="0"/>
              <a:t>LABORATOIRE MRM</a:t>
            </a:r>
          </a:p>
        </p:txBody>
      </p:sp>
    </p:spTree>
    <p:extLst>
      <p:ext uri="{BB962C8B-B14F-4D97-AF65-F5344CB8AC3E}">
        <p14:creationId xmlns:p14="http://schemas.microsoft.com/office/powerpoint/2010/main" val="36505997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L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 dirty="0"/>
              <a:t>LABORATOIRE MRM</a:t>
            </a:r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343207DB-D59B-57FA-5A26-F1E3A2CDD34C}"/>
              </a:ext>
            </a:extLst>
          </p:cNvPr>
          <p:cNvGrpSpPr/>
          <p:nvPr userDrawn="1"/>
        </p:nvGrpSpPr>
        <p:grpSpPr>
          <a:xfrm>
            <a:off x="2201098" y="236185"/>
            <a:ext cx="2638270" cy="5969744"/>
            <a:chOff x="1291854" y="236185"/>
            <a:chExt cx="2638270" cy="5969744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DCC31A2E-050C-13B0-81BA-5CB740572743}"/>
                </a:ext>
              </a:extLst>
            </p:cNvPr>
            <p:cNvSpPr/>
            <p:nvPr userDrawn="1"/>
          </p:nvSpPr>
          <p:spPr>
            <a:xfrm>
              <a:off x="1557930" y="745611"/>
              <a:ext cx="569626" cy="5696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1"/>
                </a:solidFill>
              </a:endParaRPr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E9234094-D067-56F4-0ACF-683EFF17F836}"/>
                </a:ext>
              </a:extLst>
            </p:cNvPr>
            <p:cNvSpPr/>
            <p:nvPr userDrawn="1"/>
          </p:nvSpPr>
          <p:spPr>
            <a:xfrm>
              <a:off x="1557930" y="1566472"/>
              <a:ext cx="569626" cy="56962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2"/>
                </a:solidFill>
                <a:highlight>
                  <a:srgbClr val="00416C"/>
                </a:highlight>
              </a:endParaRPr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65A668AA-5923-6902-0501-04C2002B5144}"/>
                </a:ext>
              </a:extLst>
            </p:cNvPr>
            <p:cNvSpPr/>
            <p:nvPr userDrawn="1"/>
          </p:nvSpPr>
          <p:spPr>
            <a:xfrm>
              <a:off x="1557930" y="2379538"/>
              <a:ext cx="569626" cy="56962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C7FF1B92-33D9-24FD-CDC3-EC1771BC787F}"/>
                </a:ext>
              </a:extLst>
            </p:cNvPr>
            <p:cNvSpPr/>
            <p:nvPr userDrawn="1"/>
          </p:nvSpPr>
          <p:spPr>
            <a:xfrm>
              <a:off x="1557930" y="3215241"/>
              <a:ext cx="569626" cy="5696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FB451911-E86C-821E-F349-3F0A62B8BA91}"/>
                </a:ext>
              </a:extLst>
            </p:cNvPr>
            <p:cNvSpPr/>
            <p:nvPr userDrawn="1"/>
          </p:nvSpPr>
          <p:spPr>
            <a:xfrm>
              <a:off x="1557930" y="4043297"/>
              <a:ext cx="569626" cy="56962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13C8D314-DEFE-414D-2AE9-316459C5007B}"/>
                </a:ext>
              </a:extLst>
            </p:cNvPr>
            <p:cNvSpPr/>
            <p:nvPr userDrawn="1"/>
          </p:nvSpPr>
          <p:spPr>
            <a:xfrm>
              <a:off x="1557930" y="4882851"/>
              <a:ext cx="569626" cy="56962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B5E2EF4C-E50C-A1E1-CA3C-690F83E313CD}"/>
                </a:ext>
              </a:extLst>
            </p:cNvPr>
            <p:cNvSpPr/>
            <p:nvPr userDrawn="1"/>
          </p:nvSpPr>
          <p:spPr>
            <a:xfrm>
              <a:off x="1557930" y="5632254"/>
              <a:ext cx="569626" cy="56962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3C20C123-70BC-4F48-44B6-69BEB41FF3DE}"/>
                </a:ext>
              </a:extLst>
            </p:cNvPr>
            <p:cNvSpPr txBox="1"/>
            <p:nvPr userDrawn="1"/>
          </p:nvSpPr>
          <p:spPr>
            <a:xfrm>
              <a:off x="2457340" y="876536"/>
              <a:ext cx="1184223" cy="307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#002E4C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BFB1D9FA-0FBA-803C-6A13-651C4FD69AE7}"/>
                </a:ext>
              </a:extLst>
            </p:cNvPr>
            <p:cNvSpPr txBox="1"/>
            <p:nvPr userDrawn="1"/>
          </p:nvSpPr>
          <p:spPr>
            <a:xfrm>
              <a:off x="2457340" y="1700995"/>
              <a:ext cx="1184223" cy="307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#00416C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DD8230FA-FF26-23C0-731B-5685A6469A1D}"/>
                </a:ext>
              </a:extLst>
            </p:cNvPr>
            <p:cNvSpPr txBox="1"/>
            <p:nvPr userDrawn="1"/>
          </p:nvSpPr>
          <p:spPr>
            <a:xfrm>
              <a:off x="2457340" y="2525454"/>
              <a:ext cx="1184223" cy="307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#80A0B6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805AADC1-9383-BA71-661F-2113FB01E9D8}"/>
                </a:ext>
              </a:extLst>
            </p:cNvPr>
            <p:cNvSpPr txBox="1"/>
            <p:nvPr userDrawn="1"/>
          </p:nvSpPr>
          <p:spPr>
            <a:xfrm>
              <a:off x="2457340" y="3349913"/>
              <a:ext cx="1184223" cy="307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#CCD9E2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6B488DD3-9FED-E880-FB41-FC2BF8C94298}"/>
                </a:ext>
              </a:extLst>
            </p:cNvPr>
            <p:cNvSpPr txBox="1"/>
            <p:nvPr userDrawn="1"/>
          </p:nvSpPr>
          <p:spPr>
            <a:xfrm>
              <a:off x="2457340" y="4174372"/>
              <a:ext cx="1184223" cy="307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#FABA00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D5964930-DB51-8310-9849-95FA25D38010}"/>
                </a:ext>
              </a:extLst>
            </p:cNvPr>
            <p:cNvSpPr txBox="1"/>
            <p:nvPr userDrawn="1"/>
          </p:nvSpPr>
          <p:spPr>
            <a:xfrm>
              <a:off x="2457340" y="5898241"/>
              <a:ext cx="1184223" cy="307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#FEF1CC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75C2029B-A1CE-F1A0-B817-8D75BDC73FC2}"/>
                </a:ext>
              </a:extLst>
            </p:cNvPr>
            <p:cNvSpPr txBox="1"/>
            <p:nvPr userDrawn="1"/>
          </p:nvSpPr>
          <p:spPr>
            <a:xfrm>
              <a:off x="2457340" y="5013820"/>
              <a:ext cx="1184223" cy="307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#FDDD80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3EC29EE2-A5BF-7C36-168D-3B7891F0C420}"/>
                </a:ext>
              </a:extLst>
            </p:cNvPr>
            <p:cNvSpPr txBox="1"/>
            <p:nvPr userDrawn="1"/>
          </p:nvSpPr>
          <p:spPr>
            <a:xfrm>
              <a:off x="1291854" y="236185"/>
              <a:ext cx="26382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COULEURS THÈME MRM</a:t>
              </a:r>
            </a:p>
          </p:txBody>
        </p: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0983644A-C3BC-FBC3-BEBC-37E35593F362}"/>
              </a:ext>
            </a:extLst>
          </p:cNvPr>
          <p:cNvGrpSpPr/>
          <p:nvPr userDrawn="1"/>
        </p:nvGrpSpPr>
        <p:grpSpPr>
          <a:xfrm>
            <a:off x="6373522" y="222064"/>
            <a:ext cx="3874546" cy="5216157"/>
            <a:chOff x="6508433" y="222064"/>
            <a:chExt cx="3874546" cy="5216157"/>
          </a:xfrm>
        </p:grpSpPr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2B2D9662-E8F6-9C24-70DC-9D48A922862A}"/>
                </a:ext>
              </a:extLst>
            </p:cNvPr>
            <p:cNvSpPr txBox="1"/>
            <p:nvPr userDrawn="1"/>
          </p:nvSpPr>
          <p:spPr>
            <a:xfrm>
              <a:off x="6793247" y="222064"/>
              <a:ext cx="1184223" cy="307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14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LIENS</a:t>
              </a:r>
            </a:p>
          </p:txBody>
        </p:sp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id="{EAC50E39-EBCE-7795-735B-56ABA4331A5D}"/>
                </a:ext>
              </a:extLst>
            </p:cNvPr>
            <p:cNvGrpSpPr/>
            <p:nvPr userDrawn="1"/>
          </p:nvGrpSpPr>
          <p:grpSpPr>
            <a:xfrm>
              <a:off x="6508433" y="731401"/>
              <a:ext cx="3874546" cy="4706820"/>
              <a:chOff x="6508433" y="731401"/>
              <a:chExt cx="3874546" cy="4706820"/>
            </a:xfrm>
          </p:grpSpPr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D78B6FC5-2934-269D-6FC3-00AFDD18154B}"/>
                  </a:ext>
                </a:extLst>
              </p:cNvPr>
              <p:cNvSpPr/>
              <p:nvPr userDrawn="1"/>
            </p:nvSpPr>
            <p:spPr>
              <a:xfrm>
                <a:off x="6815732" y="731401"/>
                <a:ext cx="569626" cy="569626"/>
              </a:xfrm>
              <a:prstGeom prst="ellipse">
                <a:avLst/>
              </a:prstGeom>
              <a:solidFill>
                <a:srgbClr val="38A7E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8" name="Ellipse 27">
                <a:extLst>
                  <a:ext uri="{FF2B5EF4-FFF2-40B4-BE49-F238E27FC236}">
                    <a16:creationId xmlns:a16="http://schemas.microsoft.com/office/drawing/2014/main" id="{89E9BD13-BDE0-9802-A908-749DEE25DC39}"/>
                  </a:ext>
                </a:extLst>
              </p:cNvPr>
              <p:cNvSpPr/>
              <p:nvPr userDrawn="1"/>
            </p:nvSpPr>
            <p:spPr>
              <a:xfrm>
                <a:off x="6815732" y="1480804"/>
                <a:ext cx="569626" cy="569626"/>
              </a:xfrm>
              <a:prstGeom prst="ellipse">
                <a:avLst/>
              </a:prstGeom>
              <a:solidFill>
                <a:srgbClr val="E1A7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46CB6380-D716-9253-B539-3637D12B3D7F}"/>
                  </a:ext>
                </a:extLst>
              </p:cNvPr>
              <p:cNvSpPr txBox="1"/>
              <p:nvPr userDrawn="1"/>
            </p:nvSpPr>
            <p:spPr>
              <a:xfrm>
                <a:off x="7715142" y="1746791"/>
                <a:ext cx="1184223" cy="3076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#E1A700</a:t>
                </a:r>
              </a:p>
            </p:txBody>
          </p:sp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4259A3FF-8923-B5DC-067A-3AD7DAA5B162}"/>
                  </a:ext>
                </a:extLst>
              </p:cNvPr>
              <p:cNvSpPr txBox="1"/>
              <p:nvPr userDrawn="1"/>
            </p:nvSpPr>
            <p:spPr>
              <a:xfrm>
                <a:off x="7715142" y="862370"/>
                <a:ext cx="1184223" cy="3076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#38A7E5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040DCF4-56F8-E634-43B1-C4B8FA0D82E6}"/>
                  </a:ext>
                </a:extLst>
              </p:cNvPr>
              <p:cNvSpPr/>
              <p:nvPr userDrawn="1"/>
            </p:nvSpPr>
            <p:spPr>
              <a:xfrm rot="10800000" flipH="1">
                <a:off x="6793248" y="2788021"/>
                <a:ext cx="3197654" cy="1409075"/>
              </a:xfrm>
              <a:prstGeom prst="rect">
                <a:avLst/>
              </a:prstGeom>
              <a:gradFill>
                <a:gsLst>
                  <a:gs pos="8000">
                    <a:srgbClr val="ADDDF1"/>
                  </a:gs>
                  <a:gs pos="86000">
                    <a:srgbClr val="00416C">
                      <a:lumMod val="100000"/>
                    </a:srgbClr>
                  </a:gs>
                </a:gsLst>
                <a:lin ang="13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804D2C41-7480-0C4E-1940-5BFD4B94D271}"/>
                  </a:ext>
                </a:extLst>
              </p:cNvPr>
              <p:cNvSpPr txBox="1"/>
              <p:nvPr userDrawn="1"/>
            </p:nvSpPr>
            <p:spPr>
              <a:xfrm>
                <a:off x="9198756" y="5111497"/>
                <a:ext cx="118422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4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#A</a:t>
                </a:r>
                <a:r>
                  <a:rPr lang="fr-FR" sz="1400" dirty="0">
                    <a:solidFill>
                      <a:srgbClr val="4B5058"/>
                    </a:solidFill>
                    <a:effectLst/>
                    <a:latin typeface="Helvetica" pitchFamily="2" charset="0"/>
                  </a:rPr>
                  <a:t>DDDF1</a:t>
                </a:r>
              </a:p>
            </p:txBody>
          </p:sp>
          <p:sp>
            <p:nvSpPr>
              <p:cNvPr id="37" name="Ellipse 36">
                <a:extLst>
                  <a:ext uri="{FF2B5EF4-FFF2-40B4-BE49-F238E27FC236}">
                    <a16:creationId xmlns:a16="http://schemas.microsoft.com/office/drawing/2014/main" id="{81AC6845-3EE1-D3B7-314E-01620D8C8882}"/>
                  </a:ext>
                </a:extLst>
              </p:cNvPr>
              <p:cNvSpPr/>
              <p:nvPr userDrawn="1"/>
            </p:nvSpPr>
            <p:spPr>
              <a:xfrm>
                <a:off x="9478985" y="4429984"/>
                <a:ext cx="569626" cy="569626"/>
              </a:xfrm>
              <a:prstGeom prst="ellipse">
                <a:avLst/>
              </a:prstGeom>
              <a:solidFill>
                <a:srgbClr val="ADDDF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8" name="Ellipse 37">
                <a:extLst>
                  <a:ext uri="{FF2B5EF4-FFF2-40B4-BE49-F238E27FC236}">
                    <a16:creationId xmlns:a16="http://schemas.microsoft.com/office/drawing/2014/main" id="{469F6073-1139-4F4D-B6D1-094595E1178C}"/>
                  </a:ext>
                </a:extLst>
              </p:cNvPr>
              <p:cNvSpPr/>
              <p:nvPr userDrawn="1"/>
            </p:nvSpPr>
            <p:spPr>
              <a:xfrm>
                <a:off x="6815732" y="4429984"/>
                <a:ext cx="569626" cy="56962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chemeClr val="tx2"/>
                  </a:solidFill>
                  <a:highlight>
                    <a:srgbClr val="00416C"/>
                  </a:highlight>
                </a:endParaRPr>
              </a:p>
            </p:txBody>
          </p:sp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8324016E-E02F-C022-A293-2CD1ED63F5A7}"/>
                  </a:ext>
                </a:extLst>
              </p:cNvPr>
              <p:cNvSpPr txBox="1"/>
              <p:nvPr userDrawn="1"/>
            </p:nvSpPr>
            <p:spPr>
              <a:xfrm>
                <a:off x="6508433" y="5130533"/>
                <a:ext cx="1184223" cy="3076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#00416C</a:t>
                </a:r>
              </a:p>
            </p:txBody>
          </p:sp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4726F5F2-4D18-DD6A-6E32-E6E590C8404A}"/>
                  </a:ext>
                </a:extLst>
              </p:cNvPr>
              <p:cNvSpPr txBox="1"/>
              <p:nvPr userDrawn="1"/>
            </p:nvSpPr>
            <p:spPr>
              <a:xfrm>
                <a:off x="6793247" y="2367719"/>
                <a:ext cx="1184223" cy="3076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fr-FR" sz="1400" b="1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DÉGRADÉ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52051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S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99E0D76-9405-153A-BA8F-01C5DF931231}"/>
              </a:ext>
            </a:extLst>
          </p:cNvPr>
          <p:cNvSpPr/>
          <p:nvPr userDrawn="1"/>
        </p:nvSpPr>
        <p:spPr>
          <a:xfrm rot="10800000" flipH="1">
            <a:off x="1318083" y="3177912"/>
            <a:ext cx="2534389" cy="2765225"/>
          </a:xfrm>
          <a:prstGeom prst="rect">
            <a:avLst/>
          </a:prstGeom>
          <a:gradFill>
            <a:gsLst>
              <a:gs pos="8000">
                <a:srgbClr val="ADDDF1"/>
              </a:gs>
              <a:gs pos="86000">
                <a:srgbClr val="00416C">
                  <a:lumMod val="100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 dirty="0"/>
              <a:t>LABORATOIRE MRM</a:t>
            </a:r>
          </a:p>
        </p:txBody>
      </p:sp>
      <p:pic>
        <p:nvPicPr>
          <p:cNvPr id="5" name="Image 4" descr="Une image contenant capture d’écran, cercle&#10;&#10;Description générée automatiquement">
            <a:extLst>
              <a:ext uri="{FF2B5EF4-FFF2-40B4-BE49-F238E27FC236}">
                <a16:creationId xmlns:a16="http://schemas.microsoft.com/office/drawing/2014/main" id="{57001868-31D4-D035-1BBD-9260ED30D6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6779" y="1331526"/>
            <a:ext cx="1857138" cy="209747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515B4B9-46E4-8478-0830-005A6252E22F}"/>
              </a:ext>
            </a:extLst>
          </p:cNvPr>
          <p:cNvSpPr txBox="1"/>
          <p:nvPr userDrawn="1"/>
        </p:nvSpPr>
        <p:spPr>
          <a:xfrm>
            <a:off x="6137661" y="670900"/>
            <a:ext cx="4164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ÉLÉMENTS GRAPHIQUES MRM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A931A95A-D084-36FC-217B-A773C71F30CC}"/>
              </a:ext>
            </a:extLst>
          </p:cNvPr>
          <p:cNvGrpSpPr/>
          <p:nvPr userDrawn="1"/>
        </p:nvGrpSpPr>
        <p:grpSpPr>
          <a:xfrm>
            <a:off x="6838212" y="2100400"/>
            <a:ext cx="1536089" cy="307777"/>
            <a:chOff x="5050638" y="1762904"/>
            <a:chExt cx="1536089" cy="307777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891E0D84-6CDB-9F96-9D55-78E70375AF7F}"/>
                </a:ext>
              </a:extLst>
            </p:cNvPr>
            <p:cNvSpPr/>
            <p:nvPr userDrawn="1"/>
          </p:nvSpPr>
          <p:spPr>
            <a:xfrm>
              <a:off x="5050638" y="1762904"/>
              <a:ext cx="307777" cy="3077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A4C995CF-5EEB-1C45-1150-F7B763E35296}"/>
                </a:ext>
              </a:extLst>
            </p:cNvPr>
            <p:cNvSpPr/>
            <p:nvPr userDrawn="1"/>
          </p:nvSpPr>
          <p:spPr>
            <a:xfrm>
              <a:off x="5649804" y="1762904"/>
              <a:ext cx="307777" cy="3077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72052451-9A27-DD2C-F47B-2BD55243F7A8}"/>
                </a:ext>
              </a:extLst>
            </p:cNvPr>
            <p:cNvSpPr/>
            <p:nvPr userDrawn="1"/>
          </p:nvSpPr>
          <p:spPr>
            <a:xfrm>
              <a:off x="6278950" y="1762904"/>
              <a:ext cx="307777" cy="30777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13" name="Image 12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E8840008-AB92-40C0-D9AA-06D52EDA9E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6779" y="3676784"/>
            <a:ext cx="1857138" cy="2101843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ADC8C113-81CE-7AE4-131D-9564A474EBA3}"/>
              </a:ext>
            </a:extLst>
          </p:cNvPr>
          <p:cNvSpPr txBox="1"/>
          <p:nvPr userDrawn="1"/>
        </p:nvSpPr>
        <p:spPr>
          <a:xfrm>
            <a:off x="1999971" y="607083"/>
            <a:ext cx="1297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 MRM</a:t>
            </a:r>
          </a:p>
        </p:txBody>
      </p:sp>
      <p:pic>
        <p:nvPicPr>
          <p:cNvPr id="15" name="Image 14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7B4A0471-288D-C1B2-71C3-D0CFEB933F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7757" y="3676784"/>
            <a:ext cx="1635040" cy="1854586"/>
          </a:xfrm>
          <a:prstGeom prst="rect">
            <a:avLst/>
          </a:prstGeom>
        </p:spPr>
      </p:pic>
      <p:pic>
        <p:nvPicPr>
          <p:cNvPr id="17" name="Image 16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E22E8C8E-F9C7-A9F4-451A-370F33256F2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6250" y="1187104"/>
            <a:ext cx="1610360" cy="18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811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 dirty="0"/>
              <a:t>LABORATOIRE MRM</a:t>
            </a:r>
          </a:p>
        </p:txBody>
      </p:sp>
      <p:pic>
        <p:nvPicPr>
          <p:cNvPr id="4" name="Image 3" descr="Une image contenant art&#10;&#10;Description générée automatiquement">
            <a:extLst>
              <a:ext uri="{FF2B5EF4-FFF2-40B4-BE49-F238E27FC236}">
                <a16:creationId xmlns:a16="http://schemas.microsoft.com/office/drawing/2014/main" id="{EFF5A80A-B806-24F2-B2C7-53D3C3B204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545" y="164924"/>
            <a:ext cx="1408872" cy="2219596"/>
          </a:xfrm>
          <a:prstGeom prst="rect">
            <a:avLst/>
          </a:prstGeom>
        </p:spPr>
      </p:pic>
      <p:pic>
        <p:nvPicPr>
          <p:cNvPr id="6" name="Image 5" descr="Une image contenant croquis, art, illustration&#10;&#10;Description générée automatiquement">
            <a:extLst>
              <a:ext uri="{FF2B5EF4-FFF2-40B4-BE49-F238E27FC236}">
                <a16:creationId xmlns:a16="http://schemas.microsoft.com/office/drawing/2014/main" id="{6FD2B1E4-49FF-1E5A-6BDC-A852CE4982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924" y="4355725"/>
            <a:ext cx="2091559" cy="766179"/>
          </a:xfrm>
          <a:prstGeom prst="rect">
            <a:avLst/>
          </a:prstGeom>
        </p:spPr>
      </p:pic>
      <p:pic>
        <p:nvPicPr>
          <p:cNvPr id="20" name="Image 19" descr="Une image contenant art, Fabrication de bijoux&#10;&#10;Description générée automatiquement">
            <a:extLst>
              <a:ext uri="{FF2B5EF4-FFF2-40B4-BE49-F238E27FC236}">
                <a16:creationId xmlns:a16="http://schemas.microsoft.com/office/drawing/2014/main" id="{C2914A59-8453-5C52-51F2-D217D5ED21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2165" y="4638404"/>
            <a:ext cx="1749221" cy="1379667"/>
          </a:xfrm>
          <a:prstGeom prst="rect">
            <a:avLst/>
          </a:prstGeom>
        </p:spPr>
      </p:pic>
      <p:pic>
        <p:nvPicPr>
          <p:cNvPr id="24" name="Image 23" descr="Une image contenant art&#10;&#10;Description générée automatiquement avec une confiance faible">
            <a:extLst>
              <a:ext uri="{FF2B5EF4-FFF2-40B4-BE49-F238E27FC236}">
                <a16:creationId xmlns:a16="http://schemas.microsoft.com/office/drawing/2014/main" id="{817A598D-EE76-E99B-9277-5846A67402D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2" y="1597574"/>
            <a:ext cx="2195965" cy="1317134"/>
          </a:xfrm>
          <a:prstGeom prst="rect">
            <a:avLst/>
          </a:prstGeom>
        </p:spPr>
      </p:pic>
      <p:pic>
        <p:nvPicPr>
          <p:cNvPr id="26" name="Image 25" descr="Une image contenant skier&#10;&#10;Description générée automatiquement avec une confiance moyenne">
            <a:extLst>
              <a:ext uri="{FF2B5EF4-FFF2-40B4-BE49-F238E27FC236}">
                <a16:creationId xmlns:a16="http://schemas.microsoft.com/office/drawing/2014/main" id="{A3A5B040-06F6-D63B-3C70-E4A326F8714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2" y="3119333"/>
            <a:ext cx="2195965" cy="1317134"/>
          </a:xfrm>
          <a:prstGeom prst="rect">
            <a:avLst/>
          </a:prstGeom>
        </p:spPr>
      </p:pic>
      <p:pic>
        <p:nvPicPr>
          <p:cNvPr id="35" name="Image 34" descr="Une image contenant art&#10;&#10;Description générée automatiquement">
            <a:extLst>
              <a:ext uri="{FF2B5EF4-FFF2-40B4-BE49-F238E27FC236}">
                <a16:creationId xmlns:a16="http://schemas.microsoft.com/office/drawing/2014/main" id="{DA8F71DA-0DC0-3F51-8681-14C0602E3C3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4638403"/>
            <a:ext cx="2195965" cy="1318470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E9E7AE12-1503-B452-B907-B179F633F6B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619" y="1597574"/>
            <a:ext cx="2195965" cy="1317134"/>
          </a:xfrm>
          <a:prstGeom prst="rect">
            <a:avLst/>
          </a:prstGeom>
        </p:spPr>
      </p:pic>
      <p:pic>
        <p:nvPicPr>
          <p:cNvPr id="47" name="Image 46" descr="Une image contenant dessin humoristique&#10;&#10;Description générée automatiquement">
            <a:extLst>
              <a:ext uri="{FF2B5EF4-FFF2-40B4-BE49-F238E27FC236}">
                <a16:creationId xmlns:a16="http://schemas.microsoft.com/office/drawing/2014/main" id="{B8B7917C-54F9-DC59-0EE8-8A42FEDA94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619" y="3119333"/>
            <a:ext cx="2195965" cy="1317134"/>
          </a:xfrm>
          <a:prstGeom prst="rect">
            <a:avLst/>
          </a:prstGeom>
        </p:spPr>
      </p:pic>
      <p:pic>
        <p:nvPicPr>
          <p:cNvPr id="49" name="Image 48" descr="Une image contenant art, conception, illustration&#10;&#10;Description générée automatiquement avec une confiance moyenne">
            <a:extLst>
              <a:ext uri="{FF2B5EF4-FFF2-40B4-BE49-F238E27FC236}">
                <a16:creationId xmlns:a16="http://schemas.microsoft.com/office/drawing/2014/main" id="{9F6C50C2-7932-BB18-F356-BE4096FA666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619" y="4638404"/>
            <a:ext cx="2195965" cy="1317134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3AE2D347-2FDB-3556-4534-3A4595DE1B1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925" y="164924"/>
            <a:ext cx="1408872" cy="2219596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33DDE8A3-7B97-1311-1B2D-E2A11BE4A5B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2165" y="164924"/>
            <a:ext cx="1408872" cy="2219597"/>
          </a:xfrm>
          <a:prstGeom prst="rect">
            <a:avLst/>
          </a:prstGeom>
        </p:spPr>
      </p:pic>
      <p:pic>
        <p:nvPicPr>
          <p:cNvPr id="55" name="Image 54" descr="Une image contenant dessin humoristique&#10;&#10;Description générée automatiquement">
            <a:extLst>
              <a:ext uri="{FF2B5EF4-FFF2-40B4-BE49-F238E27FC236}">
                <a16:creationId xmlns:a16="http://schemas.microsoft.com/office/drawing/2014/main" id="{ED131D9D-2359-0DBC-9E32-C540E2140CA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3917" y="164925"/>
            <a:ext cx="1408873" cy="2219598"/>
          </a:xfrm>
          <a:prstGeom prst="rect">
            <a:avLst/>
          </a:prstGeom>
        </p:spPr>
      </p:pic>
      <p:pic>
        <p:nvPicPr>
          <p:cNvPr id="57" name="Image 56" descr="Une image contenant art, dessin, croquis&#10;&#10;Description générée automatiquement">
            <a:extLst>
              <a:ext uri="{FF2B5EF4-FFF2-40B4-BE49-F238E27FC236}">
                <a16:creationId xmlns:a16="http://schemas.microsoft.com/office/drawing/2014/main" id="{6E3857F6-11A3-9C5C-7CF6-0C1D11FC8A5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925" y="2749630"/>
            <a:ext cx="2091559" cy="1176502"/>
          </a:xfrm>
          <a:prstGeom prst="rect">
            <a:avLst/>
          </a:prstGeom>
        </p:spPr>
      </p:pic>
      <p:pic>
        <p:nvPicPr>
          <p:cNvPr id="59" name="Image 58" descr="Une image contenant croquis, dessin, art, illustration&#10;&#10;Description générée automatiquement">
            <a:extLst>
              <a:ext uri="{FF2B5EF4-FFF2-40B4-BE49-F238E27FC236}">
                <a16:creationId xmlns:a16="http://schemas.microsoft.com/office/drawing/2014/main" id="{D924DDF5-160C-7754-6EC7-A910C6E3679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2165" y="2749630"/>
            <a:ext cx="2091560" cy="1176502"/>
          </a:xfrm>
          <a:prstGeom prst="rect">
            <a:avLst/>
          </a:prstGeom>
        </p:spPr>
      </p:pic>
      <p:pic>
        <p:nvPicPr>
          <p:cNvPr id="61" name="Image 60" descr="Une image contenant croquis, art&#10;&#10;Description générée automatiquement">
            <a:extLst>
              <a:ext uri="{FF2B5EF4-FFF2-40B4-BE49-F238E27FC236}">
                <a16:creationId xmlns:a16="http://schemas.microsoft.com/office/drawing/2014/main" id="{03198CC0-3678-45F6-D49D-26A98F60F16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924" y="5189359"/>
            <a:ext cx="2091560" cy="76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14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6F7B3B56-B1E0-482A-BCB7-F6DFF267F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-1185453" y="1185454"/>
            <a:ext cx="6408742" cy="4037835"/>
          </a:xfrm>
          <a:prstGeom prst="rect">
            <a:avLst/>
          </a:prstGeom>
          <a:gradFill>
            <a:gsLst>
              <a:gs pos="8000">
                <a:srgbClr val="ADDDF1"/>
              </a:gs>
              <a:gs pos="86000">
                <a:srgbClr val="00416C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0052647-C66D-4244-962F-2AA82F9200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16" y="586633"/>
            <a:ext cx="3125336" cy="36115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z="2800" dirty="0"/>
              <a:t>sommaire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43D0BC76-B58B-4508-A4FF-DC3D3ADB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1" y="1912217"/>
            <a:ext cx="41148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LABORATOIRE MRM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66C77DE-E8C2-8C0D-6ADD-7B9BCF201394}"/>
              </a:ext>
            </a:extLst>
          </p:cNvPr>
          <p:cNvSpPr txBox="1"/>
          <p:nvPr userDrawn="1"/>
        </p:nvSpPr>
        <p:spPr>
          <a:xfrm>
            <a:off x="1588770" y="66751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6B8C02C-25D1-4D8E-641B-53373E1EE47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631185" y="586633"/>
            <a:ext cx="3522981" cy="5162296"/>
          </a:xfrm>
        </p:spPr>
        <p:txBody>
          <a:bodyPr anchor="ctr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Chapitre 1</a:t>
            </a:r>
          </a:p>
          <a:p>
            <a:pPr lvl="0"/>
            <a:r>
              <a:rPr lang="fr-FR" dirty="0"/>
              <a:t>Chapitre 2</a:t>
            </a:r>
          </a:p>
          <a:p>
            <a:pPr lvl="0"/>
            <a:r>
              <a:rPr lang="fr-FR" dirty="0"/>
              <a:t>Chapitre 3</a:t>
            </a:r>
          </a:p>
          <a:p>
            <a:pPr lvl="0"/>
            <a:r>
              <a:rPr lang="fr-FR" dirty="0"/>
              <a:t>Chapitre 4</a:t>
            </a:r>
          </a:p>
          <a:p>
            <a:pPr lvl="0"/>
            <a:r>
              <a:rPr lang="fr-FR" dirty="0"/>
              <a:t>Chapitre 5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B1B6E2-357B-4831-C757-FE259C6C6A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1923" cy="44883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9A857F5-96C8-461D-A78C-38E92FE1C522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826A37-5848-DE35-A969-EA1121816A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67286" y="6409170"/>
            <a:ext cx="3645594" cy="448830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JOUR MOIS 2023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658531B7-35F6-2BB8-10F0-E28688721A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5955" y="586633"/>
            <a:ext cx="2548313" cy="152847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575FDA1-BFF6-8512-080C-F92AA4BDBA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5955" y="2382513"/>
            <a:ext cx="2548313" cy="152847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A6D38B3B-AAD4-348D-48E5-26F982458A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5955" y="4212702"/>
            <a:ext cx="2548313" cy="152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08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6F7B3B56-B1E0-482A-BCB7-F6DFF267F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-1185453" y="1185454"/>
            <a:ext cx="6408742" cy="4037835"/>
          </a:xfrm>
          <a:prstGeom prst="rect">
            <a:avLst/>
          </a:prstGeom>
          <a:gradFill>
            <a:gsLst>
              <a:gs pos="8000">
                <a:srgbClr val="ADDDF1"/>
              </a:gs>
              <a:gs pos="86000">
                <a:srgbClr val="00416C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0052647-C66D-4244-962F-2AA82F9200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16" y="586633"/>
            <a:ext cx="3125336" cy="36115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z="2800" dirty="0"/>
              <a:t>sommaire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43D0BC76-B58B-4508-A4FF-DC3D3ADB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1" y="1912217"/>
            <a:ext cx="41148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LABORATOIRE MRM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25D66CC0-A06E-4254-AAF8-8DA80B0193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87384" y="591713"/>
            <a:ext cx="2505456" cy="1499616"/>
          </a:xfrm>
          <a:solidFill>
            <a:srgbClr val="FEF1CC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1" name="Picture Placeholder 39">
            <a:extLst>
              <a:ext uri="{FF2B5EF4-FFF2-40B4-BE49-F238E27FC236}">
                <a16:creationId xmlns:a16="http://schemas.microsoft.com/office/drawing/2014/main" id="{9E32C36A-291F-44F8-81D5-1899179E0A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87384" y="2411369"/>
            <a:ext cx="2505456" cy="1499616"/>
          </a:xfrm>
          <a:solidFill>
            <a:srgbClr val="FEF1CC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2" name="Picture Placeholder 39">
            <a:extLst>
              <a:ext uri="{FF2B5EF4-FFF2-40B4-BE49-F238E27FC236}">
                <a16:creationId xmlns:a16="http://schemas.microsoft.com/office/drawing/2014/main" id="{E44311D2-BC20-4706-9F00-7D9178FB0A2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87384" y="4249313"/>
            <a:ext cx="2505456" cy="1499616"/>
          </a:xfrm>
          <a:solidFill>
            <a:srgbClr val="FEF1CC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66C77DE-E8C2-8C0D-6ADD-7B9BCF201394}"/>
              </a:ext>
            </a:extLst>
          </p:cNvPr>
          <p:cNvSpPr txBox="1"/>
          <p:nvPr userDrawn="1"/>
        </p:nvSpPr>
        <p:spPr>
          <a:xfrm>
            <a:off x="1588770" y="66751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6B8C02C-25D1-4D8E-641B-53373E1EE47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631185" y="586633"/>
            <a:ext cx="3522981" cy="5162296"/>
          </a:xfrm>
        </p:spPr>
        <p:txBody>
          <a:bodyPr anchor="ctr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Chapitre 1</a:t>
            </a:r>
          </a:p>
          <a:p>
            <a:pPr lvl="0"/>
            <a:r>
              <a:rPr lang="fr-FR" dirty="0"/>
              <a:t>Chapitre 2</a:t>
            </a:r>
          </a:p>
          <a:p>
            <a:pPr lvl="0"/>
            <a:r>
              <a:rPr lang="fr-FR" dirty="0"/>
              <a:t>Chapitre 3</a:t>
            </a:r>
          </a:p>
          <a:p>
            <a:pPr lvl="0"/>
            <a:r>
              <a:rPr lang="fr-FR" dirty="0"/>
              <a:t>Chapitre 4</a:t>
            </a:r>
          </a:p>
          <a:p>
            <a:pPr lvl="0"/>
            <a:r>
              <a:rPr lang="fr-FR" dirty="0"/>
              <a:t>Chapitre 5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B1B6E2-357B-4831-C757-FE259C6C6A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1923" cy="44883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9A857F5-96C8-461D-A78C-38E92FE1C522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826A37-5848-DE35-A969-EA1121816A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67286" y="6409170"/>
            <a:ext cx="3645594" cy="448830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JOUR MOIS 2023</a:t>
            </a:r>
          </a:p>
        </p:txBody>
      </p:sp>
    </p:spTree>
    <p:extLst>
      <p:ext uri="{BB962C8B-B14F-4D97-AF65-F5344CB8AC3E}">
        <p14:creationId xmlns:p14="http://schemas.microsoft.com/office/powerpoint/2010/main" val="151098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D5BC6208-4B71-EA8A-C8D7-85C64EBAC0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44" y="0"/>
            <a:ext cx="12152464" cy="44516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B46EB34-1B8B-4396-BFD2-98D14076D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0" y="4460827"/>
            <a:ext cx="12192003" cy="2397392"/>
          </a:xfrm>
          <a:prstGeom prst="rect">
            <a:avLst/>
          </a:prstGeom>
          <a:gradFill>
            <a:gsLst>
              <a:gs pos="8000">
                <a:srgbClr val="ADDDF1"/>
              </a:gs>
              <a:gs pos="86000">
                <a:srgbClr val="00416C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A35F720A-671B-47F4-88B8-83CD2FE3B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3808" y="4611271"/>
            <a:ext cx="9436594" cy="1171556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fr-FR" sz="3600" dirty="0"/>
              <a:t>Modifiez le style du titre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38168417-C3D6-45B7-898A-D94F37EA6C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1" y="5970897"/>
            <a:ext cx="9448800" cy="429904"/>
          </a:xfrm>
        </p:spPr>
        <p:txBody>
          <a:bodyPr>
            <a:norm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00000"/>
              </a:lnSpc>
            </a:pP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7" name="Image 6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45B840E3-9689-1C70-D502-774A5F7CAD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8343" y="1303491"/>
            <a:ext cx="1857138" cy="2101843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6984A961-5ADA-75C7-FCFC-D44F26E08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JOUR MOIS 2023</a:t>
            </a:r>
            <a:endParaRPr lang="en-US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9A2E2092-6A07-0A1C-D0FE-DBA25F700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LABORATOIRE MRM</a:t>
            </a:r>
            <a:endParaRPr lang="en-US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A0200E3-437B-8E88-0DA4-411A3372C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57F5-96C8-461D-A78C-38E92FE1C522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48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D5BC6208-4B71-EA8A-C8D7-85C64EBAC0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44" y="0"/>
            <a:ext cx="12152464" cy="44516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B46EB34-1B8B-4396-BFD2-98D14076D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0" y="4460827"/>
            <a:ext cx="12192003" cy="2397392"/>
          </a:xfrm>
          <a:prstGeom prst="rect">
            <a:avLst/>
          </a:prstGeom>
          <a:gradFill>
            <a:gsLst>
              <a:gs pos="8000">
                <a:srgbClr val="ADDDF1"/>
              </a:gs>
              <a:gs pos="86000">
                <a:srgbClr val="00416C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A35F720A-671B-47F4-88B8-83CD2FE3B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3807" y="4611271"/>
            <a:ext cx="9448801" cy="1171556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fr-FR" sz="3600" dirty="0"/>
              <a:t>Modifiez le style du titre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38168417-C3D6-45B7-898A-D94F37EA6C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1" y="5970897"/>
            <a:ext cx="9448800" cy="429904"/>
          </a:xfrm>
        </p:spPr>
        <p:txBody>
          <a:bodyPr>
            <a:norm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00000"/>
              </a:lnSpc>
            </a:pP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7" name="Image 6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45B840E3-9689-1C70-D502-774A5F7CAD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8343" y="1303491"/>
            <a:ext cx="1857138" cy="2101843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6984A961-5ADA-75C7-FCFC-D44F26E08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JOUR MOIS 2023</a:t>
            </a:r>
            <a:endParaRPr lang="en-US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9A2E2092-6A07-0A1C-D0FE-DBA25F700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LABORATOIRE MRM</a:t>
            </a:r>
            <a:endParaRPr lang="en-US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A0200E3-437B-8E88-0DA4-411A3372C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57F5-96C8-461D-A78C-38E92FE1C522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88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 SECTION 01">
    <p:bg>
      <p:bgPr>
        <a:gradFill>
          <a:gsLst>
            <a:gs pos="8000">
              <a:srgbClr val="ADDDF1"/>
            </a:gs>
            <a:gs pos="86000">
              <a:srgbClr val="00416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42E4F8-9DFE-FC15-20B1-346A844E2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1923" cy="44883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39A857F5-96C8-461D-A78C-38E92FE1C522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6A9BC1A-4158-4041-9F02-54A189B5F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67286" y="6409170"/>
            <a:ext cx="3645594" cy="448830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JOUR MOIS 20XX</a:t>
            </a:r>
          </a:p>
        </p:txBody>
      </p:sp>
      <p:pic>
        <p:nvPicPr>
          <p:cNvPr id="9" name="Image 8" descr="Une image contenant capture d’écran, cercle&#10;&#10;Description générée automatiquement">
            <a:extLst>
              <a:ext uri="{FF2B5EF4-FFF2-40B4-BE49-F238E27FC236}">
                <a16:creationId xmlns:a16="http://schemas.microsoft.com/office/drawing/2014/main" id="{002D3B46-482E-8D25-67DC-6BB08D2B73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1907" y="1342991"/>
            <a:ext cx="1708186" cy="1929245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77C07BF-DA76-EA82-EB86-94FF499A3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 spc="3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LABORATOIRE MRM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38E146F-FE56-28FE-99DE-25157ECBF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3585765"/>
            <a:ext cx="10241280" cy="1234440"/>
          </a:xfr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31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 SECTION 02">
    <p:bg>
      <p:bgPr>
        <a:gradFill flip="none" rotWithShape="1">
          <a:gsLst>
            <a:gs pos="13000">
              <a:schemeClr val="accent6">
                <a:lumMod val="0"/>
                <a:lumOff val="100000"/>
              </a:schemeClr>
            </a:gs>
            <a:gs pos="96000">
              <a:schemeClr val="accent5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capture d’écran, cercle&#10;&#10;Description générée automatiquement">
            <a:extLst>
              <a:ext uri="{FF2B5EF4-FFF2-40B4-BE49-F238E27FC236}">
                <a16:creationId xmlns:a16="http://schemas.microsoft.com/office/drawing/2014/main" id="{002D3B46-482E-8D25-67DC-6BB08D2B73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1907" y="1342991"/>
            <a:ext cx="1708186" cy="1929245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77C07BF-DA76-EA82-EB86-94FF499A3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 spc="3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LABORATOIRE MRM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38E146F-FE56-28FE-99DE-25157ECBF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585765"/>
            <a:ext cx="10241280" cy="1234440"/>
          </a:xfrm>
        </p:spPr>
        <p:txBody>
          <a:bodyPr anchor="ctr" anchorCtr="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8841D42-2F1B-00A4-AE13-DF5613B884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1923" cy="44883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9A857F5-96C8-461D-A78C-38E92FE1C522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9045E560-6EF9-7978-1E66-95E3F69A6E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67286" y="6409170"/>
            <a:ext cx="3645594" cy="448830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JOUR MOIS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425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 userDrawn="1"/>
        </p:nvSpPr>
        <p:spPr>
          <a:xfrm flipH="1">
            <a:off x="0" y="6409179"/>
            <a:ext cx="12192000" cy="456772"/>
          </a:xfrm>
          <a:prstGeom prst="rect">
            <a:avLst/>
          </a:prstGeom>
          <a:gradFill>
            <a:gsLst>
              <a:gs pos="8000">
                <a:srgbClr val="ADDDF1"/>
              </a:gs>
              <a:gs pos="82000">
                <a:srgbClr val="00416C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CLIQUEZ POUR AJOUTER UN TITRE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 spc="3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LABORATOIRE MRM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EAA2C5-8E7C-F7DF-B578-9C138ED69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1923" cy="44883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9A857F5-96C8-461D-A78C-38E92FE1C522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3ED213A-7DD9-B3D4-0A4C-1F4B52545A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67286" y="6409170"/>
            <a:ext cx="3645594" cy="448830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JOUR MOIS 2023</a:t>
            </a:r>
          </a:p>
        </p:txBody>
      </p:sp>
      <p:pic>
        <p:nvPicPr>
          <p:cNvPr id="9" name="Image 8" descr="Une image contenant Graphique, Police, capture d’écran, graphisme&#10;&#10;Description générée automatiquement">
            <a:extLst>
              <a:ext uri="{FF2B5EF4-FFF2-40B4-BE49-F238E27FC236}">
                <a16:creationId xmlns:a16="http://schemas.microsoft.com/office/drawing/2014/main" id="{62187F9B-BD79-E93C-A140-61E5E051298A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138" y="6505246"/>
            <a:ext cx="255063" cy="28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6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31" r:id="rId2"/>
    <p:sldLayoutId id="2147483680" r:id="rId3"/>
    <p:sldLayoutId id="2147483723" r:id="rId4"/>
    <p:sldLayoutId id="2147483727" r:id="rId5"/>
    <p:sldLayoutId id="2147483681" r:id="rId6"/>
    <p:sldLayoutId id="2147483726" r:id="rId7"/>
    <p:sldLayoutId id="2147483699" r:id="rId8"/>
    <p:sldLayoutId id="2147483724" r:id="rId9"/>
    <p:sldLayoutId id="2147483713" r:id="rId10"/>
    <p:sldLayoutId id="2147483729" r:id="rId11"/>
    <p:sldLayoutId id="2147483661" r:id="rId12"/>
    <p:sldLayoutId id="2147483678" r:id="rId13"/>
    <p:sldLayoutId id="2147483683" r:id="rId14"/>
    <p:sldLayoutId id="2147483679" r:id="rId15"/>
    <p:sldLayoutId id="2147483657" r:id="rId16"/>
    <p:sldLayoutId id="2147483656" r:id="rId17"/>
    <p:sldLayoutId id="2147483684" r:id="rId18"/>
    <p:sldLayoutId id="2147483701" r:id="rId19"/>
    <p:sldLayoutId id="2147483653" r:id="rId20"/>
    <p:sldLayoutId id="2147483718" r:id="rId21"/>
    <p:sldLayoutId id="2147483682" r:id="rId22"/>
    <p:sldLayoutId id="2147483719" r:id="rId23"/>
    <p:sldLayoutId id="2147483716" r:id="rId24"/>
    <p:sldLayoutId id="2147483715" r:id="rId25"/>
    <p:sldLayoutId id="2147483700" r:id="rId26"/>
    <p:sldLayoutId id="2147483707" r:id="rId27"/>
    <p:sldLayoutId id="2147483717" r:id="rId28"/>
    <p:sldLayoutId id="2147483721" r:id="rId29"/>
    <p:sldLayoutId id="2147483708" r:id="rId30"/>
    <p:sldLayoutId id="2147483703" r:id="rId31"/>
    <p:sldLayoutId id="2147483685" r:id="rId32"/>
    <p:sldLayoutId id="2147483722" r:id="rId33"/>
    <p:sldLayoutId id="2147483676" r:id="rId34"/>
    <p:sldLayoutId id="2147483732" r:id="rId35"/>
    <p:sldLayoutId id="2147483730" r:id="rId36"/>
    <p:sldLayoutId id="2147483655" r:id="rId37"/>
    <p:sldLayoutId id="2147483725" r:id="rId38"/>
    <p:sldLayoutId id="2147483728" r:id="rId39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i="0" kern="1200" cap="all" spc="700" baseline="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8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E39B5F-6606-6A38-B6D4-79048A6B7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laboratoire </a:t>
            </a:r>
            <a:r>
              <a:rPr lang="fr-FR" dirty="0" err="1"/>
              <a:t>mrm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86DED7-2CFC-C22B-8DE9-F02CFEA9DE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Recherche en Management dans un Monde en Transition.</a:t>
            </a:r>
          </a:p>
        </p:txBody>
      </p:sp>
    </p:spTree>
    <p:extLst>
      <p:ext uri="{BB962C8B-B14F-4D97-AF65-F5344CB8AC3E}">
        <p14:creationId xmlns:p14="http://schemas.microsoft.com/office/powerpoint/2010/main" val="3862552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3720FAE-8CB4-461A-0C85-903670F93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/>
              <a:t>LABORATOIRE MRM</a:t>
            </a:r>
            <a:endParaRPr lang="en-US" b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FBBFD0-1607-BEA3-CDE9-5079C3861D3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sz="1400" u="none" strike="noStrike" dirty="0" err="1">
                <a:effectLst/>
              </a:rPr>
              <a:t>Paphius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quin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etiam</a:t>
            </a:r>
            <a:r>
              <a:rPr lang="fr-FR" sz="1400" u="none" strike="noStrike" dirty="0">
                <a:effectLst/>
              </a:rPr>
              <a:t> et Cornelius </a:t>
            </a:r>
            <a:r>
              <a:rPr lang="fr-FR" sz="1400" u="none" strike="noStrike" dirty="0" err="1">
                <a:effectLst/>
              </a:rPr>
              <a:t>senatores</a:t>
            </a:r>
            <a:r>
              <a:rPr lang="fr-FR" sz="1400" u="none" strike="noStrike" dirty="0">
                <a:effectLst/>
              </a:rPr>
              <a:t>, ambo </a:t>
            </a:r>
            <a:r>
              <a:rPr lang="fr-FR" sz="1400" u="none" strike="noStrike" dirty="0" err="1">
                <a:effectLst/>
              </a:rPr>
              <a:t>venenorum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artibus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pravis</a:t>
            </a:r>
            <a:r>
              <a:rPr lang="fr-FR" sz="1400" u="none" strike="noStrike" dirty="0">
                <a:effectLst/>
              </a:rPr>
              <a:t> se </a:t>
            </a:r>
            <a:r>
              <a:rPr lang="fr-FR" sz="1400" u="none" strike="noStrike" dirty="0" err="1">
                <a:effectLst/>
              </a:rPr>
              <a:t>polluisse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confessi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eodem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pronuntiante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Maximino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sunt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interfecti</a:t>
            </a:r>
            <a:r>
              <a:rPr lang="fr-FR" sz="1400" u="none" strike="noStrike" dirty="0">
                <a:effectLst/>
              </a:rPr>
              <a:t>. pari sorte </a:t>
            </a:r>
            <a:r>
              <a:rPr lang="fr-FR" sz="1400" u="none" strike="noStrike" dirty="0" err="1">
                <a:effectLst/>
              </a:rPr>
              <a:t>etiam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procurator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monetae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extinctus</a:t>
            </a:r>
            <a:r>
              <a:rPr lang="fr-FR" sz="1400" u="none" strike="noStrike" dirty="0">
                <a:effectLst/>
              </a:rPr>
              <a:t> est. </a:t>
            </a:r>
            <a:r>
              <a:rPr lang="fr-FR" sz="1400" u="none" strike="noStrike" dirty="0" err="1">
                <a:effectLst/>
              </a:rPr>
              <a:t>Sericum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enim</a:t>
            </a:r>
            <a:r>
              <a:rPr lang="fr-FR" sz="1400" u="none" strike="noStrike" dirty="0">
                <a:effectLst/>
              </a:rPr>
              <a:t> et </a:t>
            </a:r>
            <a:r>
              <a:rPr lang="fr-FR" sz="1400" u="none" strike="noStrike" dirty="0" err="1">
                <a:effectLst/>
              </a:rPr>
              <a:t>Asbolium</a:t>
            </a:r>
            <a:r>
              <a:rPr lang="fr-FR" sz="1400" u="none" strike="noStrike" dirty="0">
                <a:effectLst/>
              </a:rPr>
              <a:t> supra </a:t>
            </a:r>
            <a:r>
              <a:rPr lang="fr-FR" sz="1400" u="none" strike="noStrike" dirty="0" err="1">
                <a:effectLst/>
              </a:rPr>
              <a:t>dictos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quoniam</a:t>
            </a:r>
            <a:r>
              <a:rPr lang="fr-FR" sz="1400" u="none" strike="noStrike" dirty="0">
                <a:effectLst/>
              </a:rPr>
              <a:t> cum </a:t>
            </a:r>
            <a:r>
              <a:rPr lang="fr-FR" sz="1400" u="none" strike="noStrike" dirty="0" err="1">
                <a:effectLst/>
              </a:rPr>
              <a:t>hortaretur</a:t>
            </a:r>
            <a:r>
              <a:rPr lang="fr-FR" sz="1400" u="none" strike="noStrike" dirty="0">
                <a:effectLst/>
              </a:rPr>
              <a:t> passim </a:t>
            </a:r>
            <a:r>
              <a:rPr lang="fr-FR" sz="1400" u="none" strike="noStrike" dirty="0" err="1">
                <a:effectLst/>
              </a:rPr>
              <a:t>nominare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quos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vellent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adiecta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religione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firmarat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nullum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igni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vel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ferro</a:t>
            </a:r>
            <a:r>
              <a:rPr lang="fr-FR" sz="1400" u="none" strike="noStrike" dirty="0">
                <a:effectLst/>
              </a:rPr>
              <a:t> se </a:t>
            </a:r>
            <a:r>
              <a:rPr lang="fr-FR" sz="1400" u="none" strike="noStrike" dirty="0" err="1">
                <a:effectLst/>
              </a:rPr>
              <a:t>puniri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iussurum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plumbi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validis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ictibus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interemit</a:t>
            </a:r>
            <a:r>
              <a:rPr lang="fr-FR" sz="1400" u="none" strike="noStrike" dirty="0">
                <a:effectLst/>
              </a:rPr>
              <a:t>. et post </a:t>
            </a:r>
            <a:r>
              <a:rPr lang="fr-FR" sz="1400" u="none" strike="noStrike" dirty="0" err="1">
                <a:effectLst/>
              </a:rPr>
              <a:t>hoe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flammis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Campensem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aruspicem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dedit</a:t>
            </a:r>
            <a:r>
              <a:rPr lang="fr-FR" sz="1400" u="none" strike="noStrike" dirty="0">
                <a:effectLst/>
              </a:rPr>
              <a:t>, in </a:t>
            </a:r>
            <a:r>
              <a:rPr lang="fr-FR" sz="1400" u="none" strike="noStrike" dirty="0" err="1">
                <a:effectLst/>
              </a:rPr>
              <a:t>negotio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eius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nullo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sacramento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constrictus</a:t>
            </a:r>
            <a:r>
              <a:rPr lang="fr-FR" sz="1400" u="none" strike="noStrike" dirty="0">
                <a:effectLst/>
              </a:rPr>
              <a:t>.</a:t>
            </a:r>
          </a:p>
          <a:p>
            <a:endParaRPr lang="fr-FR" sz="1400" dirty="0"/>
          </a:p>
          <a:p>
            <a:endParaRPr lang="fr-FR" sz="140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7DD44C7-2835-A608-6137-5D0E6205A37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fr-FR" sz="1400" u="none" strike="noStrike" dirty="0" err="1">
                <a:effectLst/>
              </a:rPr>
              <a:t>Paphius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quin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etiam</a:t>
            </a:r>
            <a:r>
              <a:rPr lang="fr-FR" sz="1400" u="none" strike="noStrike" dirty="0">
                <a:effectLst/>
              </a:rPr>
              <a:t> et Cornelius </a:t>
            </a:r>
            <a:r>
              <a:rPr lang="fr-FR" sz="1400" u="none" strike="noStrike" dirty="0" err="1">
                <a:effectLst/>
              </a:rPr>
              <a:t>senatores</a:t>
            </a:r>
            <a:r>
              <a:rPr lang="fr-FR" sz="1400" u="none" strike="noStrike" dirty="0">
                <a:effectLst/>
              </a:rPr>
              <a:t>, ambo </a:t>
            </a:r>
            <a:r>
              <a:rPr lang="fr-FR" sz="1400" u="none" strike="noStrike" dirty="0" err="1">
                <a:effectLst/>
              </a:rPr>
              <a:t>venenorum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artibus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pravis</a:t>
            </a:r>
            <a:r>
              <a:rPr lang="fr-FR" sz="1400" u="none" strike="noStrike" dirty="0">
                <a:effectLst/>
              </a:rPr>
              <a:t> se </a:t>
            </a:r>
            <a:r>
              <a:rPr lang="fr-FR" sz="1400" u="none" strike="noStrike" dirty="0" err="1">
                <a:effectLst/>
              </a:rPr>
              <a:t>polluisse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confessi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eodem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pronuntiante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Maximino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sunt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interfecti</a:t>
            </a:r>
            <a:r>
              <a:rPr lang="fr-FR" sz="1400" u="none" strike="noStrike" dirty="0">
                <a:effectLst/>
              </a:rPr>
              <a:t>. pari sorte </a:t>
            </a:r>
            <a:r>
              <a:rPr lang="fr-FR" sz="1400" u="none" strike="noStrike" dirty="0" err="1">
                <a:effectLst/>
              </a:rPr>
              <a:t>etiam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procurator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monetae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extinctus</a:t>
            </a:r>
            <a:r>
              <a:rPr lang="fr-FR" sz="1400" u="none" strike="noStrike" dirty="0">
                <a:effectLst/>
              </a:rPr>
              <a:t> est. </a:t>
            </a:r>
            <a:r>
              <a:rPr lang="fr-FR" sz="1400" u="none" strike="noStrike" dirty="0" err="1">
                <a:effectLst/>
              </a:rPr>
              <a:t>Sericum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enim</a:t>
            </a:r>
            <a:r>
              <a:rPr lang="fr-FR" sz="1400" u="none" strike="noStrike" dirty="0">
                <a:effectLst/>
              </a:rPr>
              <a:t> et </a:t>
            </a:r>
            <a:r>
              <a:rPr lang="fr-FR" sz="1400" u="none" strike="noStrike" dirty="0" err="1">
                <a:effectLst/>
              </a:rPr>
              <a:t>Asbolium</a:t>
            </a:r>
            <a:r>
              <a:rPr lang="fr-FR" sz="1400" u="none" strike="noStrike" dirty="0">
                <a:effectLst/>
              </a:rPr>
              <a:t> supra </a:t>
            </a:r>
            <a:r>
              <a:rPr lang="fr-FR" sz="1400" u="none" strike="noStrike" dirty="0" err="1">
                <a:effectLst/>
              </a:rPr>
              <a:t>dictos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quoniam</a:t>
            </a:r>
            <a:r>
              <a:rPr lang="fr-FR" sz="1400" u="none" strike="noStrike" dirty="0">
                <a:effectLst/>
              </a:rPr>
              <a:t> cum </a:t>
            </a:r>
            <a:r>
              <a:rPr lang="fr-FR" sz="1400" u="none" strike="noStrike" dirty="0" err="1">
                <a:effectLst/>
              </a:rPr>
              <a:t>hortaretur</a:t>
            </a:r>
            <a:r>
              <a:rPr lang="fr-FR" sz="1400" u="none" strike="noStrike" dirty="0">
                <a:effectLst/>
              </a:rPr>
              <a:t> passim </a:t>
            </a:r>
            <a:r>
              <a:rPr lang="fr-FR" sz="1400" u="none" strike="noStrike" dirty="0" err="1">
                <a:effectLst/>
              </a:rPr>
              <a:t>nominare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quos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vellent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adiecta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religione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firmarat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nullum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igni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vel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ferro</a:t>
            </a:r>
            <a:r>
              <a:rPr lang="fr-FR" sz="1400" u="none" strike="noStrike" dirty="0">
                <a:effectLst/>
              </a:rPr>
              <a:t> se </a:t>
            </a:r>
            <a:r>
              <a:rPr lang="fr-FR" sz="1400" u="none" strike="noStrike" dirty="0" err="1">
                <a:effectLst/>
              </a:rPr>
              <a:t>puniri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iussurum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plumbi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validis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ictibus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interemit</a:t>
            </a:r>
            <a:r>
              <a:rPr lang="fr-FR" sz="1400" u="none" strike="noStrike" dirty="0">
                <a:effectLst/>
              </a:rPr>
              <a:t>. et post </a:t>
            </a:r>
            <a:r>
              <a:rPr lang="fr-FR" sz="1400" u="none" strike="noStrike" dirty="0" err="1">
                <a:effectLst/>
              </a:rPr>
              <a:t>hoe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flammis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Campensem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aruspicem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dedit</a:t>
            </a:r>
            <a:r>
              <a:rPr lang="fr-FR" sz="1400" u="none" strike="noStrike" dirty="0">
                <a:effectLst/>
              </a:rPr>
              <a:t>, in </a:t>
            </a:r>
            <a:r>
              <a:rPr lang="fr-FR" sz="1400" u="none" strike="noStrike" dirty="0" err="1">
                <a:effectLst/>
              </a:rPr>
              <a:t>negotio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eius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nullo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sacramento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constrictus</a:t>
            </a:r>
            <a:r>
              <a:rPr lang="fr-FR" sz="1400" u="none" strike="noStrike" dirty="0">
                <a:effectLst/>
              </a:rPr>
              <a:t>.</a:t>
            </a:r>
          </a:p>
          <a:p>
            <a:endParaRPr lang="fr-FR" sz="1400" dirty="0"/>
          </a:p>
          <a:p>
            <a:endParaRPr lang="fr-FR" sz="140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39C48DE-A0E5-BB68-F9CD-0B86AAC686B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7909560" y="6409944"/>
            <a:ext cx="3703320" cy="448056"/>
          </a:xfrm>
        </p:spPr>
        <p:txBody>
          <a:bodyPr/>
          <a:lstStyle/>
          <a:p>
            <a:r>
              <a:rPr lang="en-US"/>
              <a:t>JOUR MOIS 20XX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0D74F9-60D5-48F6-0CBB-D04BB3BC8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744" y="6409944"/>
            <a:ext cx="438912" cy="448056"/>
          </a:xfrm>
        </p:spPr>
        <p:txBody>
          <a:bodyPr/>
          <a:lstStyle/>
          <a:p>
            <a:fld id="{C01389E6-C847-4AD0-B56D-D205B2EAB1EE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F11FB56-844E-D06E-D135-E01B452F20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9A5037E-4207-98C1-8618-871B4284B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60EE85FC-7D1D-8CFA-093C-754B1FD45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699902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6B464A8-D133-00CC-CF02-E1BB194989A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909560" y="6409944"/>
            <a:ext cx="3703320" cy="448056"/>
          </a:xfrm>
        </p:spPr>
        <p:txBody>
          <a:bodyPr/>
          <a:lstStyle/>
          <a:p>
            <a:r>
              <a:rPr lang="en-US" dirty="0"/>
              <a:t>JOUR MOIS 20XX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53E5134-AF32-A9AF-AF06-6AC61681F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/>
              <a:t>LABORATOIRE MRM</a:t>
            </a:r>
            <a:endParaRPr lang="en-US" b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8167AAE-AACB-716C-A8FC-6AAFD58B03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</p:spPr>
        <p:txBody>
          <a:bodyPr/>
          <a:lstStyle/>
          <a:p>
            <a:fld id="{C01389E6-C847-4AD0-B56D-D205B2EAB1EE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3D86825-6F1D-A5D7-8EBA-615F9B325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fr-FR" sz="1400" u="none" strike="noStrike" dirty="0" err="1">
                <a:effectLst/>
              </a:rPr>
              <a:t>Paphius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quin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etiam</a:t>
            </a:r>
            <a:r>
              <a:rPr lang="fr-FR" sz="1400" u="none" strike="noStrike" dirty="0">
                <a:effectLst/>
              </a:rPr>
              <a:t> et Cornelius </a:t>
            </a:r>
            <a:r>
              <a:rPr lang="fr-FR" sz="1400" u="none" strike="noStrike" dirty="0" err="1">
                <a:effectLst/>
              </a:rPr>
              <a:t>senatores</a:t>
            </a:r>
            <a:r>
              <a:rPr lang="fr-FR" sz="1400" u="none" strike="noStrike" dirty="0">
                <a:effectLst/>
              </a:rPr>
              <a:t>, ambo </a:t>
            </a:r>
            <a:r>
              <a:rPr lang="fr-FR" sz="1400" u="none" strike="noStrike" dirty="0" err="1">
                <a:effectLst/>
              </a:rPr>
              <a:t>venenorum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artibus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pravis</a:t>
            </a:r>
            <a:r>
              <a:rPr lang="fr-FR" sz="1400" u="none" strike="noStrike" dirty="0">
                <a:effectLst/>
              </a:rPr>
              <a:t> se </a:t>
            </a:r>
            <a:r>
              <a:rPr lang="fr-FR" sz="1400" u="none" strike="noStrike" dirty="0" err="1">
                <a:effectLst/>
              </a:rPr>
              <a:t>polluisse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confessi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eodem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pronuntiante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Maximino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sunt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interfecti</a:t>
            </a:r>
            <a:r>
              <a:rPr lang="fr-FR" sz="1400" u="none" strike="noStrike" dirty="0">
                <a:effectLst/>
              </a:rPr>
              <a:t>. pari sorte </a:t>
            </a:r>
            <a:r>
              <a:rPr lang="fr-FR" sz="1400" u="none" strike="noStrike" dirty="0" err="1">
                <a:effectLst/>
              </a:rPr>
              <a:t>etiam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procurator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monetae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extinctus</a:t>
            </a:r>
            <a:r>
              <a:rPr lang="fr-FR" sz="1400" u="none" strike="noStrike" dirty="0">
                <a:effectLst/>
              </a:rPr>
              <a:t> est. </a:t>
            </a:r>
            <a:r>
              <a:rPr lang="fr-FR" sz="1400" u="none" strike="noStrike" dirty="0" err="1">
                <a:effectLst/>
              </a:rPr>
              <a:t>Sericum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enim</a:t>
            </a:r>
            <a:r>
              <a:rPr lang="fr-FR" sz="1400" u="none" strike="noStrike" dirty="0">
                <a:effectLst/>
              </a:rPr>
              <a:t> et </a:t>
            </a:r>
            <a:r>
              <a:rPr lang="fr-FR" sz="1400" u="none" strike="noStrike" dirty="0" err="1">
                <a:effectLst/>
              </a:rPr>
              <a:t>Asbolium</a:t>
            </a:r>
            <a:r>
              <a:rPr lang="fr-FR" sz="1400" u="none" strike="noStrike" dirty="0">
                <a:effectLst/>
              </a:rPr>
              <a:t> supra </a:t>
            </a:r>
            <a:r>
              <a:rPr lang="fr-FR" sz="1400" u="none" strike="noStrike" dirty="0" err="1">
                <a:effectLst/>
              </a:rPr>
              <a:t>dictos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quoniam</a:t>
            </a:r>
            <a:r>
              <a:rPr lang="fr-FR" sz="1400" u="none" strike="noStrike" dirty="0">
                <a:effectLst/>
              </a:rPr>
              <a:t> cum </a:t>
            </a:r>
            <a:r>
              <a:rPr lang="fr-FR" sz="1400" u="none" strike="noStrike" dirty="0" err="1">
                <a:effectLst/>
              </a:rPr>
              <a:t>hortaretur</a:t>
            </a:r>
            <a:r>
              <a:rPr lang="fr-FR" sz="1400" u="none" strike="noStrike" dirty="0">
                <a:effectLst/>
              </a:rPr>
              <a:t> passim </a:t>
            </a:r>
            <a:r>
              <a:rPr lang="fr-FR" sz="1400" u="none" strike="noStrike" dirty="0" err="1">
                <a:effectLst/>
              </a:rPr>
              <a:t>nominare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quos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vellent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adiecta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religione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firmarat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nullum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igni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vel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ferro</a:t>
            </a:r>
            <a:r>
              <a:rPr lang="fr-FR" sz="1400" u="none" strike="noStrike" dirty="0">
                <a:effectLst/>
              </a:rPr>
              <a:t> se </a:t>
            </a:r>
            <a:r>
              <a:rPr lang="fr-FR" sz="1400" u="none" strike="noStrike" dirty="0" err="1">
                <a:effectLst/>
              </a:rPr>
              <a:t>puniri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iussurum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plumbi</a:t>
            </a:r>
            <a:r>
              <a:rPr lang="fr-FR" sz="1400" u="none" strike="noStrike" dirty="0">
                <a:effectLst/>
              </a:rPr>
              <a:t>.</a:t>
            </a:r>
            <a:endParaRPr lang="fr-FR" sz="1400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1315ED1-E9C7-A92E-E787-CD186E3CC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3B4A5766-54E8-5CAD-3872-67B1BC48A8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651461"/>
              </p:ext>
            </p:extLst>
          </p:nvPr>
        </p:nvGraphicFramePr>
        <p:xfrm>
          <a:off x="1502228" y="3429000"/>
          <a:ext cx="4083562" cy="2562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6D35A53A-BBBF-EEA2-7AD4-28FA49E86D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7025517"/>
              </p:ext>
            </p:extLst>
          </p:nvPr>
        </p:nvGraphicFramePr>
        <p:xfrm>
          <a:off x="7529318" y="846162"/>
          <a:ext cx="4083562" cy="2562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EEFFA27F-C3DB-9138-EAA6-B59ED21900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5465942"/>
              </p:ext>
            </p:extLst>
          </p:nvPr>
        </p:nvGraphicFramePr>
        <p:xfrm>
          <a:off x="7529318" y="3429000"/>
          <a:ext cx="4083562" cy="2562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77633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A6F2B45-0DF4-9758-6A4D-21A3A1DA01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</p:spPr>
        <p:txBody>
          <a:bodyPr/>
          <a:lstStyle/>
          <a:p>
            <a:r>
              <a:rPr lang="en-US"/>
              <a:t>JOUR MOIS 20XX</a:t>
            </a:r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167D713-BDDE-91C9-91BB-0A6C766F1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/>
              <a:t>LABORATOIRE MRM</a:t>
            </a:r>
            <a:endParaRPr lang="en-US" b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26A082B-8C6C-A51A-EFF3-5F8225A7C3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</p:spPr>
        <p:txBody>
          <a:bodyPr/>
          <a:lstStyle/>
          <a:p>
            <a:fld id="{C01389E6-C847-4AD0-B56D-D205B2EAB1EE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4E5054F-1A49-D280-A724-1A477C831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FE3AA68-081F-E662-7E4F-AFCBE2BBB2BF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fr-FR" u="none" strike="noStrike" dirty="0" err="1">
                <a:effectLst/>
              </a:rPr>
              <a:t>Paphius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quin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etiam</a:t>
            </a:r>
            <a:r>
              <a:rPr lang="fr-FR" u="none" strike="noStrike" dirty="0">
                <a:effectLst/>
              </a:rPr>
              <a:t> et Cornelius </a:t>
            </a:r>
            <a:r>
              <a:rPr lang="fr-FR" u="none" strike="noStrike" dirty="0" err="1">
                <a:effectLst/>
              </a:rPr>
              <a:t>senatores</a:t>
            </a:r>
            <a:r>
              <a:rPr lang="fr-FR" u="none" strike="noStrike" dirty="0">
                <a:effectLst/>
              </a:rPr>
              <a:t>, ambo </a:t>
            </a:r>
            <a:r>
              <a:rPr lang="fr-FR" u="none" strike="noStrike" dirty="0" err="1">
                <a:effectLst/>
              </a:rPr>
              <a:t>venenorum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artibus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pravis</a:t>
            </a:r>
            <a:r>
              <a:rPr lang="fr-FR" u="none" strike="noStrike" dirty="0">
                <a:effectLst/>
              </a:rPr>
              <a:t> se </a:t>
            </a:r>
            <a:r>
              <a:rPr lang="fr-FR" u="none" strike="noStrike" dirty="0" err="1">
                <a:effectLst/>
              </a:rPr>
              <a:t>polluisse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confessi</a:t>
            </a:r>
            <a:r>
              <a:rPr lang="fr-FR" u="none" strike="noStrike" dirty="0">
                <a:effectLst/>
              </a:rPr>
              <a:t>, </a:t>
            </a:r>
            <a:r>
              <a:rPr lang="fr-FR" u="none" strike="noStrike" dirty="0" err="1">
                <a:effectLst/>
              </a:rPr>
              <a:t>eodem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pronuntiante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Maximino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sunt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interfecti</a:t>
            </a:r>
            <a:r>
              <a:rPr lang="fr-FR" u="none" strike="noStrike" dirty="0">
                <a:effectLst/>
              </a:rPr>
              <a:t>. pari sorte </a:t>
            </a:r>
            <a:r>
              <a:rPr lang="fr-FR" u="none" strike="noStrike" dirty="0" err="1">
                <a:effectLst/>
              </a:rPr>
              <a:t>etiam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procurator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monetae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extinctus</a:t>
            </a:r>
            <a:r>
              <a:rPr lang="fr-FR" u="none" strike="noStrike" dirty="0">
                <a:effectLst/>
              </a:rPr>
              <a:t> est. </a:t>
            </a:r>
            <a:r>
              <a:rPr lang="fr-FR" u="none" strike="noStrike" dirty="0" err="1">
                <a:effectLst/>
              </a:rPr>
              <a:t>Sericum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enim</a:t>
            </a:r>
            <a:r>
              <a:rPr lang="fr-FR" u="none" strike="noStrike" dirty="0">
                <a:effectLst/>
              </a:rPr>
              <a:t> et </a:t>
            </a:r>
            <a:r>
              <a:rPr lang="fr-FR" u="none" strike="noStrike" dirty="0" err="1">
                <a:effectLst/>
              </a:rPr>
              <a:t>Asbolium</a:t>
            </a:r>
            <a:r>
              <a:rPr lang="fr-FR" u="none" strike="noStrike" dirty="0">
                <a:effectLst/>
              </a:rPr>
              <a:t> supra </a:t>
            </a:r>
            <a:r>
              <a:rPr lang="fr-FR" u="none" strike="noStrike" dirty="0" err="1">
                <a:effectLst/>
              </a:rPr>
              <a:t>dictos</a:t>
            </a:r>
            <a:r>
              <a:rPr lang="fr-FR" u="none" strike="noStrike" dirty="0">
                <a:effectLst/>
              </a:rPr>
              <a:t>, </a:t>
            </a:r>
            <a:r>
              <a:rPr lang="fr-FR" u="none" strike="noStrike" dirty="0" err="1">
                <a:effectLst/>
              </a:rPr>
              <a:t>quoniam</a:t>
            </a:r>
            <a:r>
              <a:rPr lang="fr-FR" u="none" strike="noStrike" dirty="0">
                <a:effectLst/>
              </a:rPr>
              <a:t> cum </a:t>
            </a:r>
            <a:r>
              <a:rPr lang="fr-FR" u="none" strike="noStrike" dirty="0" err="1">
                <a:effectLst/>
              </a:rPr>
              <a:t>hortaretur</a:t>
            </a:r>
            <a:r>
              <a:rPr lang="fr-FR" u="none" strike="noStrike" dirty="0">
                <a:effectLst/>
              </a:rPr>
              <a:t> passim </a:t>
            </a:r>
            <a:r>
              <a:rPr lang="fr-FR" u="none" strike="noStrike" dirty="0" err="1">
                <a:effectLst/>
              </a:rPr>
              <a:t>nominare</a:t>
            </a:r>
            <a:r>
              <a:rPr lang="fr-FR" u="none" strike="noStrike" dirty="0">
                <a:effectLst/>
              </a:rPr>
              <a:t>, </a:t>
            </a:r>
            <a:r>
              <a:rPr lang="fr-FR" u="none" strike="noStrike" dirty="0" err="1">
                <a:effectLst/>
              </a:rPr>
              <a:t>quos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vellent</a:t>
            </a:r>
            <a:r>
              <a:rPr lang="fr-FR" u="none" strike="noStrike" dirty="0">
                <a:effectLst/>
              </a:rPr>
              <a:t>, </a:t>
            </a:r>
            <a:r>
              <a:rPr lang="fr-FR" u="none" strike="noStrike" dirty="0" err="1">
                <a:effectLst/>
              </a:rPr>
              <a:t>adiecta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religione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firmarat</a:t>
            </a:r>
            <a:r>
              <a:rPr lang="fr-FR" u="none" strike="noStrike" dirty="0">
                <a:effectLst/>
              </a:rPr>
              <a:t>, </a:t>
            </a:r>
            <a:r>
              <a:rPr lang="fr-FR" u="none" strike="noStrike" dirty="0" err="1">
                <a:effectLst/>
              </a:rPr>
              <a:t>nullum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igni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vel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ferro</a:t>
            </a:r>
            <a:r>
              <a:rPr lang="fr-FR" u="none" strike="noStrike" dirty="0">
                <a:effectLst/>
              </a:rPr>
              <a:t> se </a:t>
            </a:r>
            <a:r>
              <a:rPr lang="fr-FR" u="none" strike="noStrike" dirty="0" err="1">
                <a:effectLst/>
              </a:rPr>
              <a:t>puniri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iussurum</a:t>
            </a:r>
            <a:r>
              <a:rPr lang="fr-FR" u="none" strike="noStrike" dirty="0">
                <a:effectLst/>
              </a:rPr>
              <a:t>, </a:t>
            </a:r>
            <a:r>
              <a:rPr lang="fr-FR" u="none" strike="noStrike" dirty="0" err="1">
                <a:effectLst/>
              </a:rPr>
              <a:t>plumbi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validis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ictibus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interemit</a:t>
            </a:r>
            <a:r>
              <a:rPr lang="fr-FR" u="none" strike="noStrike" dirty="0">
                <a:effectLst/>
              </a:rPr>
              <a:t>. et post </a:t>
            </a:r>
            <a:r>
              <a:rPr lang="fr-FR" u="none" strike="noStrike" dirty="0" err="1">
                <a:effectLst/>
              </a:rPr>
              <a:t>hoe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flammis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Campensem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aruspicem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dedit</a:t>
            </a:r>
            <a:r>
              <a:rPr lang="fr-FR" u="none" strike="noStrike" dirty="0">
                <a:effectLst/>
              </a:rPr>
              <a:t>, in </a:t>
            </a:r>
            <a:r>
              <a:rPr lang="fr-FR" u="none" strike="noStrike" dirty="0" err="1">
                <a:effectLst/>
              </a:rPr>
              <a:t>negotio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eius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nullo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sacramento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constrictus</a:t>
            </a:r>
            <a:r>
              <a:rPr lang="fr-FR" u="none" strike="noStrike" dirty="0">
                <a:effectLst/>
              </a:rPr>
              <a:t>.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11" name="Espace réservé pour une image  10">
            <a:extLst>
              <a:ext uri="{FF2B5EF4-FFF2-40B4-BE49-F238E27FC236}">
                <a16:creationId xmlns:a16="http://schemas.microsoft.com/office/drawing/2014/main" id="{F1B0F182-AF90-97B9-2539-B05430764A3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112231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3C6529A-0A87-D181-606A-85A293BDF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/>
              <a:t>LABORATOIRE MRM</a:t>
            </a:r>
            <a:endParaRPr lang="en-US" b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F17C7FA-2901-E569-95B8-0671F26A09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Item 1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60E8690-EB7C-2002-DF14-528BD992CB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fr-FR" sz="1400" u="none" strike="noStrike" dirty="0" err="1">
                <a:effectLst/>
              </a:rPr>
              <a:t>Paphius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quin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etiam</a:t>
            </a:r>
            <a:r>
              <a:rPr lang="fr-FR" sz="1400" u="none" strike="noStrike" dirty="0">
                <a:effectLst/>
              </a:rPr>
              <a:t> et Cornelius </a:t>
            </a:r>
            <a:r>
              <a:rPr lang="fr-FR" sz="1400" u="none" strike="noStrike" dirty="0" err="1">
                <a:effectLst/>
              </a:rPr>
              <a:t>senatores</a:t>
            </a:r>
            <a:r>
              <a:rPr lang="fr-FR" sz="1400" u="none" strike="noStrike" dirty="0">
                <a:effectLst/>
              </a:rPr>
              <a:t>, ambo </a:t>
            </a:r>
            <a:r>
              <a:rPr lang="fr-FR" sz="1400" u="none" strike="noStrike" dirty="0" err="1">
                <a:effectLst/>
              </a:rPr>
              <a:t>venenorum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artibus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pravis</a:t>
            </a:r>
            <a:r>
              <a:rPr lang="fr-FR" sz="1400" u="none" strike="noStrike" dirty="0">
                <a:effectLst/>
              </a:rPr>
              <a:t> se </a:t>
            </a:r>
            <a:r>
              <a:rPr lang="fr-FR" sz="1400" u="none" strike="noStrike" dirty="0" err="1">
                <a:effectLst/>
              </a:rPr>
              <a:t>polluisse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confessi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eodem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pronuntiante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Maximino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sunt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interfecti</a:t>
            </a:r>
            <a:r>
              <a:rPr lang="fr-FR" sz="1400" u="none" strike="noStrike" dirty="0">
                <a:effectLst/>
              </a:rPr>
              <a:t>. pari sorte </a:t>
            </a:r>
            <a:r>
              <a:rPr lang="fr-FR" sz="1400" u="none" strike="noStrike" dirty="0" err="1">
                <a:effectLst/>
              </a:rPr>
              <a:t>etiam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procurator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monetae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extinctus</a:t>
            </a:r>
            <a:r>
              <a:rPr lang="fr-FR" sz="1400" u="none" strike="noStrike" dirty="0">
                <a:effectLst/>
              </a:rPr>
              <a:t> est. </a:t>
            </a:r>
            <a:r>
              <a:rPr lang="fr-FR" sz="1400" u="none" strike="noStrike" dirty="0" err="1">
                <a:effectLst/>
              </a:rPr>
              <a:t>Sericum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enim</a:t>
            </a:r>
            <a:r>
              <a:rPr lang="fr-FR" sz="1400" u="none" strike="noStrike" dirty="0">
                <a:effectLst/>
              </a:rPr>
              <a:t> et </a:t>
            </a:r>
            <a:r>
              <a:rPr lang="fr-FR" sz="1400" u="none" strike="noStrike" dirty="0" err="1">
                <a:effectLst/>
              </a:rPr>
              <a:t>Asbolium</a:t>
            </a:r>
            <a:r>
              <a:rPr lang="fr-FR" sz="1400" u="none" strike="noStrike" dirty="0">
                <a:effectLst/>
              </a:rPr>
              <a:t> supra </a:t>
            </a:r>
            <a:r>
              <a:rPr lang="fr-FR" sz="1400" u="none" strike="noStrike" dirty="0" err="1">
                <a:effectLst/>
              </a:rPr>
              <a:t>dictos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quoniam</a:t>
            </a:r>
            <a:r>
              <a:rPr lang="fr-FR" sz="1400" u="none" strike="noStrike" dirty="0">
                <a:effectLst/>
              </a:rPr>
              <a:t> cum </a:t>
            </a:r>
            <a:r>
              <a:rPr lang="fr-FR" sz="1400" u="none" strike="noStrike" dirty="0" err="1">
                <a:effectLst/>
              </a:rPr>
              <a:t>hortaretur</a:t>
            </a:r>
            <a:r>
              <a:rPr lang="fr-FR" sz="1400" u="none" strike="noStrike" dirty="0">
                <a:effectLst/>
              </a:rPr>
              <a:t> passim </a:t>
            </a:r>
            <a:r>
              <a:rPr lang="fr-FR" sz="1400" u="none" strike="noStrike" dirty="0" err="1">
                <a:effectLst/>
              </a:rPr>
              <a:t>nominare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quos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vellent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adiecta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religione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firmarat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nullum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igni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vel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ferro</a:t>
            </a:r>
            <a:r>
              <a:rPr lang="fr-FR" sz="1400" u="none" strike="noStrike" dirty="0">
                <a:effectLst/>
              </a:rPr>
              <a:t> se </a:t>
            </a:r>
            <a:r>
              <a:rPr lang="fr-FR" sz="1400" u="none" strike="noStrike" dirty="0" err="1">
                <a:effectLst/>
              </a:rPr>
              <a:t>puniri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iussurum</a:t>
            </a:r>
            <a:endParaRPr lang="fr-FR" sz="140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07E787E-DBB6-B1B5-8849-D86C1557D1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Item 2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4880CBB-F473-F84E-1DA2-D6E1EDF7873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fr-FR" sz="1400" u="none" strike="noStrike" dirty="0" err="1">
                <a:effectLst/>
              </a:rPr>
              <a:t>Paphius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quin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etiam</a:t>
            </a:r>
            <a:r>
              <a:rPr lang="fr-FR" sz="1400" u="none" strike="noStrike" dirty="0">
                <a:effectLst/>
              </a:rPr>
              <a:t> et Cornelius </a:t>
            </a:r>
            <a:r>
              <a:rPr lang="fr-FR" sz="1400" u="none" strike="noStrike" dirty="0" err="1">
                <a:effectLst/>
              </a:rPr>
              <a:t>senatores</a:t>
            </a:r>
            <a:r>
              <a:rPr lang="fr-FR" sz="1400" u="none" strike="noStrike" dirty="0">
                <a:effectLst/>
              </a:rPr>
              <a:t>, ambo </a:t>
            </a:r>
            <a:r>
              <a:rPr lang="fr-FR" sz="1400" u="none" strike="noStrike" dirty="0" err="1">
                <a:effectLst/>
              </a:rPr>
              <a:t>venenorum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artibus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pravis</a:t>
            </a:r>
            <a:r>
              <a:rPr lang="fr-FR" sz="1400" u="none" strike="noStrike" dirty="0">
                <a:effectLst/>
              </a:rPr>
              <a:t> se </a:t>
            </a:r>
            <a:r>
              <a:rPr lang="fr-FR" sz="1400" u="none" strike="noStrike" dirty="0" err="1">
                <a:effectLst/>
              </a:rPr>
              <a:t>polluisse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confessi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eodem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pronuntiante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Maximino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sunt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interfecti</a:t>
            </a:r>
            <a:r>
              <a:rPr lang="fr-FR" sz="1400" u="none" strike="noStrike" dirty="0">
                <a:effectLst/>
              </a:rPr>
              <a:t>. pari sorte </a:t>
            </a:r>
            <a:r>
              <a:rPr lang="fr-FR" sz="1400" u="none" strike="noStrike" dirty="0" err="1">
                <a:effectLst/>
              </a:rPr>
              <a:t>etiam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procurator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monetae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extinctus</a:t>
            </a:r>
            <a:r>
              <a:rPr lang="fr-FR" sz="1400" u="none" strike="noStrike" dirty="0">
                <a:effectLst/>
              </a:rPr>
              <a:t> est. </a:t>
            </a:r>
            <a:r>
              <a:rPr lang="fr-FR" sz="1400" u="none" strike="noStrike" dirty="0" err="1">
                <a:effectLst/>
              </a:rPr>
              <a:t>Sericum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enim</a:t>
            </a:r>
            <a:r>
              <a:rPr lang="fr-FR" sz="1400" u="none" strike="noStrike" dirty="0">
                <a:effectLst/>
              </a:rPr>
              <a:t> et </a:t>
            </a:r>
            <a:r>
              <a:rPr lang="fr-FR" sz="1400" u="none" strike="noStrike" dirty="0" err="1">
                <a:effectLst/>
              </a:rPr>
              <a:t>Asbolium</a:t>
            </a:r>
            <a:r>
              <a:rPr lang="fr-FR" sz="1400" u="none" strike="noStrike" dirty="0">
                <a:effectLst/>
              </a:rPr>
              <a:t> supra </a:t>
            </a:r>
            <a:r>
              <a:rPr lang="fr-FR" sz="1400" u="none" strike="noStrike" dirty="0" err="1">
                <a:effectLst/>
              </a:rPr>
              <a:t>dictos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quoniam</a:t>
            </a:r>
            <a:r>
              <a:rPr lang="fr-FR" sz="1400" u="none" strike="noStrike" dirty="0">
                <a:effectLst/>
              </a:rPr>
              <a:t> cum </a:t>
            </a:r>
            <a:r>
              <a:rPr lang="fr-FR" sz="1400" u="none" strike="noStrike" dirty="0" err="1">
                <a:effectLst/>
              </a:rPr>
              <a:t>hortaretur</a:t>
            </a:r>
            <a:r>
              <a:rPr lang="fr-FR" sz="1400" u="none" strike="noStrike" dirty="0">
                <a:effectLst/>
              </a:rPr>
              <a:t> passim </a:t>
            </a:r>
            <a:r>
              <a:rPr lang="fr-FR" sz="1400" u="none" strike="noStrike" dirty="0" err="1">
                <a:effectLst/>
              </a:rPr>
              <a:t>nominare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quos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vellent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adiecta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religione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firmarat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nullum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igni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vel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ferro</a:t>
            </a:r>
            <a:r>
              <a:rPr lang="fr-FR" sz="1400" u="none" strike="noStrike" dirty="0">
                <a:effectLst/>
              </a:rPr>
              <a:t> se </a:t>
            </a:r>
            <a:r>
              <a:rPr lang="fr-FR" sz="1400" u="none" strike="noStrike" dirty="0" err="1">
                <a:effectLst/>
              </a:rPr>
              <a:t>puniri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iussurum</a:t>
            </a:r>
            <a:endParaRPr lang="fr-FR" sz="1400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7F587D9-A88E-EE87-2F5F-8F0662F758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Item 3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01085D38-4BF9-C214-83E2-F6579CCE34D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r>
              <a:rPr lang="fr-FR" sz="1400" u="none" strike="noStrike" dirty="0" err="1">
                <a:effectLst/>
              </a:rPr>
              <a:t>Paphius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quin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etiam</a:t>
            </a:r>
            <a:r>
              <a:rPr lang="fr-FR" sz="1400" u="none" strike="noStrike" dirty="0">
                <a:effectLst/>
              </a:rPr>
              <a:t> et Cornelius </a:t>
            </a:r>
            <a:r>
              <a:rPr lang="fr-FR" sz="1400" u="none" strike="noStrike" dirty="0" err="1">
                <a:effectLst/>
              </a:rPr>
              <a:t>senatores</a:t>
            </a:r>
            <a:r>
              <a:rPr lang="fr-FR" sz="1400" u="none" strike="noStrike" dirty="0">
                <a:effectLst/>
              </a:rPr>
              <a:t>, ambo </a:t>
            </a:r>
            <a:r>
              <a:rPr lang="fr-FR" sz="1400" u="none" strike="noStrike" dirty="0" err="1">
                <a:effectLst/>
              </a:rPr>
              <a:t>venenorum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artibus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pravis</a:t>
            </a:r>
            <a:r>
              <a:rPr lang="fr-FR" sz="1400" u="none" strike="noStrike" dirty="0">
                <a:effectLst/>
              </a:rPr>
              <a:t> se </a:t>
            </a:r>
            <a:r>
              <a:rPr lang="fr-FR" sz="1400" u="none" strike="noStrike" dirty="0" err="1">
                <a:effectLst/>
              </a:rPr>
              <a:t>polluisse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confessi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eodem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pronuntiante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Maximino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sunt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interfecti</a:t>
            </a:r>
            <a:r>
              <a:rPr lang="fr-FR" sz="1400" u="none" strike="noStrike" dirty="0">
                <a:effectLst/>
              </a:rPr>
              <a:t>. pari sorte </a:t>
            </a:r>
            <a:r>
              <a:rPr lang="fr-FR" sz="1400" u="none" strike="noStrike" dirty="0" err="1">
                <a:effectLst/>
              </a:rPr>
              <a:t>etiam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procurator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monetae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extinctus</a:t>
            </a:r>
            <a:r>
              <a:rPr lang="fr-FR" sz="1400" u="none" strike="noStrike" dirty="0">
                <a:effectLst/>
              </a:rPr>
              <a:t> est. </a:t>
            </a:r>
            <a:r>
              <a:rPr lang="fr-FR" sz="1400" u="none" strike="noStrike" dirty="0" err="1">
                <a:effectLst/>
              </a:rPr>
              <a:t>Sericum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enim</a:t>
            </a:r>
            <a:r>
              <a:rPr lang="fr-FR" sz="1400" u="none" strike="noStrike" dirty="0">
                <a:effectLst/>
              </a:rPr>
              <a:t> et </a:t>
            </a:r>
            <a:r>
              <a:rPr lang="fr-FR" sz="1400" u="none" strike="noStrike" dirty="0" err="1">
                <a:effectLst/>
              </a:rPr>
              <a:t>Asbolium</a:t>
            </a:r>
            <a:r>
              <a:rPr lang="fr-FR" sz="1400" u="none" strike="noStrike" dirty="0">
                <a:effectLst/>
              </a:rPr>
              <a:t> supra </a:t>
            </a:r>
            <a:r>
              <a:rPr lang="fr-FR" sz="1400" u="none" strike="noStrike" dirty="0" err="1">
                <a:effectLst/>
              </a:rPr>
              <a:t>dictos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quoniam</a:t>
            </a:r>
            <a:r>
              <a:rPr lang="fr-FR" sz="1400" u="none" strike="noStrike" dirty="0">
                <a:effectLst/>
              </a:rPr>
              <a:t> cum </a:t>
            </a:r>
            <a:r>
              <a:rPr lang="fr-FR" sz="1400" u="none" strike="noStrike" dirty="0" err="1">
                <a:effectLst/>
              </a:rPr>
              <a:t>hortaretur</a:t>
            </a:r>
            <a:r>
              <a:rPr lang="fr-FR" sz="1400" u="none" strike="noStrike" dirty="0">
                <a:effectLst/>
              </a:rPr>
              <a:t> passim </a:t>
            </a:r>
            <a:r>
              <a:rPr lang="fr-FR" sz="1400" u="none" strike="noStrike" dirty="0" err="1">
                <a:effectLst/>
              </a:rPr>
              <a:t>nominare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quos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vellent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adiecta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religione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firmarat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nullum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igni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vel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ferro</a:t>
            </a:r>
            <a:r>
              <a:rPr lang="fr-FR" sz="1400" u="none" strike="noStrike" dirty="0">
                <a:effectLst/>
              </a:rPr>
              <a:t> se </a:t>
            </a:r>
            <a:r>
              <a:rPr lang="fr-FR" sz="1400" u="none" strike="noStrike" dirty="0" err="1">
                <a:effectLst/>
              </a:rPr>
              <a:t>puniri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iussurum</a:t>
            </a:r>
            <a:endParaRPr lang="fr-FR" sz="1400" dirty="0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AFA74AD4-6ADE-A65D-1293-68C255D4E7A6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909560" y="6409944"/>
            <a:ext cx="3703320" cy="448056"/>
          </a:xfrm>
        </p:spPr>
        <p:txBody>
          <a:bodyPr/>
          <a:lstStyle/>
          <a:p>
            <a:r>
              <a:rPr lang="en-US"/>
              <a:t>JOUR MOIS 20XX</a:t>
            </a:r>
            <a:endParaRPr lang="en-US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CBC11B89-C2D3-6FC4-4228-392F43C499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67744" y="6409944"/>
            <a:ext cx="438912" cy="448056"/>
          </a:xfrm>
        </p:spPr>
        <p:txBody>
          <a:bodyPr/>
          <a:lstStyle/>
          <a:p>
            <a:fld id="{C01389E6-C847-4AD0-B56D-D205B2EAB1EE}" type="slidenum">
              <a:rPr lang="en-US" smtClean="0"/>
              <a:t>13</a:t>
            </a:fld>
            <a:endParaRPr lang="en-US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1641544A-3445-8A18-4D98-52EC3BD1D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4080522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C06D57B-5DB3-6169-13FC-D0D51BDF3EF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909560" y="6409944"/>
            <a:ext cx="3703320" cy="448056"/>
          </a:xfrm>
        </p:spPr>
        <p:txBody>
          <a:bodyPr/>
          <a:lstStyle/>
          <a:p>
            <a:r>
              <a:rPr lang="en-US"/>
              <a:t>JOUR MOIS 20XX</a:t>
            </a:r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5DDF315-E17B-E068-AFD0-44703A468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/>
              <a:t>LABORATOIRE MRM</a:t>
            </a:r>
            <a:endParaRPr lang="en-US" b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08C358-3120-CC75-1E16-7A9E1C84B3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</p:spPr>
        <p:txBody>
          <a:bodyPr/>
          <a:lstStyle/>
          <a:p>
            <a:fld id="{C01389E6-C847-4AD0-B56D-D205B2EAB1EE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FD84ECA-02DF-8444-D0CE-916D77C5B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fr-FR" u="none" strike="noStrike" dirty="0" err="1">
                <a:effectLst/>
              </a:rPr>
              <a:t>Paphius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quin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etiam</a:t>
            </a:r>
            <a:r>
              <a:rPr lang="fr-FR" u="none" strike="noStrike" dirty="0">
                <a:effectLst/>
              </a:rPr>
              <a:t> et Cornelius </a:t>
            </a:r>
            <a:r>
              <a:rPr lang="fr-FR" u="none" strike="noStrike" dirty="0" err="1">
                <a:effectLst/>
              </a:rPr>
              <a:t>senatores</a:t>
            </a:r>
            <a:r>
              <a:rPr lang="fr-FR" u="none" strike="noStrike" dirty="0">
                <a:effectLst/>
              </a:rPr>
              <a:t>, ambo </a:t>
            </a:r>
            <a:r>
              <a:rPr lang="fr-FR" u="none" strike="noStrike" dirty="0" err="1">
                <a:effectLst/>
              </a:rPr>
              <a:t>venenorum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artibus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pravis</a:t>
            </a:r>
            <a:r>
              <a:rPr lang="fr-FR" u="none" strike="noStrike" dirty="0">
                <a:effectLst/>
              </a:rPr>
              <a:t> se </a:t>
            </a:r>
            <a:r>
              <a:rPr lang="fr-FR" u="none" strike="noStrike" dirty="0" err="1">
                <a:effectLst/>
              </a:rPr>
              <a:t>polluisse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confessi</a:t>
            </a:r>
            <a:r>
              <a:rPr lang="fr-FR" u="none" strike="noStrike" dirty="0">
                <a:effectLst/>
              </a:rPr>
              <a:t>, </a:t>
            </a:r>
            <a:r>
              <a:rPr lang="fr-FR" u="none" strike="noStrike" dirty="0" err="1">
                <a:effectLst/>
              </a:rPr>
              <a:t>eodem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pronuntiante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Maximino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sunt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interfecti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C23E1FB-9DA1-6AC3-FD20-474589E6C54C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fr-FR" u="none" strike="noStrike" dirty="0" err="1">
                <a:effectLst/>
              </a:rPr>
              <a:t>Paphius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quin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etiam</a:t>
            </a:r>
            <a:r>
              <a:rPr lang="fr-FR" u="none" strike="noStrike" dirty="0">
                <a:effectLst/>
              </a:rPr>
              <a:t> et Cornelius </a:t>
            </a:r>
            <a:r>
              <a:rPr lang="fr-FR" u="none" strike="noStrike" dirty="0" err="1">
                <a:effectLst/>
              </a:rPr>
              <a:t>senatores</a:t>
            </a:r>
            <a:r>
              <a:rPr lang="fr-FR" u="none" strike="noStrike" dirty="0">
                <a:effectLst/>
              </a:rPr>
              <a:t>, ambo </a:t>
            </a:r>
            <a:r>
              <a:rPr lang="fr-FR" u="none" strike="noStrike" dirty="0" err="1">
                <a:effectLst/>
              </a:rPr>
              <a:t>venenorum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artibus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pravis</a:t>
            </a:r>
            <a:r>
              <a:rPr lang="fr-FR" u="none" strike="noStrike" dirty="0">
                <a:effectLst/>
              </a:rPr>
              <a:t> se </a:t>
            </a:r>
            <a:r>
              <a:rPr lang="fr-FR" u="none" strike="noStrike" dirty="0" err="1">
                <a:effectLst/>
              </a:rPr>
              <a:t>polluisse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confessi</a:t>
            </a:r>
            <a:r>
              <a:rPr lang="fr-FR" u="none" strike="noStrike" dirty="0">
                <a:effectLst/>
              </a:rPr>
              <a:t>, </a:t>
            </a:r>
            <a:r>
              <a:rPr lang="fr-FR" u="none" strike="noStrike" dirty="0" err="1">
                <a:effectLst/>
              </a:rPr>
              <a:t>eodem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pronuntiante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Maximino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sunt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interfecti</a:t>
            </a:r>
            <a:endParaRPr lang="fr-FR" dirty="0"/>
          </a:p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2A45D95-98E4-E500-BFD2-3958ADB86039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fr-FR" u="none" strike="noStrike" dirty="0" err="1">
                <a:effectLst/>
              </a:rPr>
              <a:t>Paphius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quin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etiam</a:t>
            </a:r>
            <a:r>
              <a:rPr lang="fr-FR" u="none" strike="noStrike" dirty="0">
                <a:effectLst/>
              </a:rPr>
              <a:t> et Cornelius </a:t>
            </a:r>
            <a:r>
              <a:rPr lang="fr-FR" u="none" strike="noStrike" dirty="0" err="1">
                <a:effectLst/>
              </a:rPr>
              <a:t>senatores</a:t>
            </a:r>
            <a:r>
              <a:rPr lang="fr-FR" u="none" strike="noStrike" dirty="0">
                <a:effectLst/>
              </a:rPr>
              <a:t>, ambo </a:t>
            </a:r>
            <a:r>
              <a:rPr lang="fr-FR" u="none" strike="noStrike" dirty="0" err="1">
                <a:effectLst/>
              </a:rPr>
              <a:t>venenorum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artibus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pravis</a:t>
            </a:r>
            <a:r>
              <a:rPr lang="fr-FR" u="none" strike="noStrike" dirty="0">
                <a:effectLst/>
              </a:rPr>
              <a:t> se </a:t>
            </a:r>
            <a:r>
              <a:rPr lang="fr-FR" u="none" strike="noStrike" dirty="0" err="1">
                <a:effectLst/>
              </a:rPr>
              <a:t>polluisse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confessi</a:t>
            </a:r>
            <a:r>
              <a:rPr lang="fr-FR" u="none" strike="noStrike" dirty="0">
                <a:effectLst/>
              </a:rPr>
              <a:t>, </a:t>
            </a:r>
            <a:r>
              <a:rPr lang="fr-FR" u="none" strike="noStrike" dirty="0" err="1">
                <a:effectLst/>
              </a:rPr>
              <a:t>eodem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pronuntiante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Maximino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sunt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interfecti</a:t>
            </a:r>
            <a:endParaRPr lang="fr-FR" dirty="0"/>
          </a:p>
          <a:p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BCF44F5B-6971-642B-5897-E18B6243D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DC32135E-0783-4F4F-99E3-D4161BBE5F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1272248"/>
              </p:ext>
            </p:extLst>
          </p:nvPr>
        </p:nvGraphicFramePr>
        <p:xfrm>
          <a:off x="838200" y="1928079"/>
          <a:ext cx="3404599" cy="2269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BB841F74-08BB-5D7E-A196-B0449A13A4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3447356"/>
              </p:ext>
            </p:extLst>
          </p:nvPr>
        </p:nvGraphicFramePr>
        <p:xfrm>
          <a:off x="4550672" y="1928079"/>
          <a:ext cx="3404599" cy="2269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950041FF-A256-DCF6-3392-4AF77334EF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3121905"/>
              </p:ext>
            </p:extLst>
          </p:nvPr>
        </p:nvGraphicFramePr>
        <p:xfrm>
          <a:off x="8263145" y="1928079"/>
          <a:ext cx="3404599" cy="2269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44799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48BCA2-84D0-B823-5CF2-9F2AA169E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E39D94C-AA10-8936-5D7B-1117FADEB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LABORATOIRE MRM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EC0527ED-E2B4-E39E-912D-8492AB5B5E6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2" name="Espace réservé pour une image  11">
            <a:extLst>
              <a:ext uri="{FF2B5EF4-FFF2-40B4-BE49-F238E27FC236}">
                <a16:creationId xmlns:a16="http://schemas.microsoft.com/office/drawing/2014/main" id="{FDF1F933-5BE8-3D1B-6E29-CE829572013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096AFD3-9B87-4999-73C3-9147EF4C4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</p:spPr>
        <p:txBody>
          <a:bodyPr/>
          <a:lstStyle/>
          <a:p>
            <a:r>
              <a:rPr lang="en-US"/>
              <a:t>JOUR MOIS 20XX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E6CB1E2-2FD5-C8E7-3080-5541F94ED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</p:spPr>
        <p:txBody>
          <a:bodyPr/>
          <a:lstStyle/>
          <a:p>
            <a:fld id="{C01389E6-C847-4AD0-B56D-D205B2EAB1EE}" type="slidenum">
              <a:rPr lang="en-US" smtClean="0"/>
              <a:t>15</a:t>
            </a:fld>
            <a:endParaRPr lang="en-US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72F7066-38AC-8993-F647-EE7E19855A43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fr-FR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Paphius</a:t>
            </a:r>
            <a:r>
              <a:rPr lang="fr-FR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fr-FR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quin</a:t>
            </a:r>
            <a:r>
              <a:rPr lang="fr-FR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fr-FR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etiam</a:t>
            </a:r>
            <a:r>
              <a:rPr lang="fr-FR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et Cornelius </a:t>
            </a:r>
            <a:r>
              <a:rPr lang="fr-FR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senatores</a:t>
            </a:r>
            <a:r>
              <a:rPr lang="fr-FR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, ambo </a:t>
            </a:r>
            <a:r>
              <a:rPr lang="fr-FR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venenorum</a:t>
            </a:r>
            <a:r>
              <a:rPr lang="fr-FR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fr-FR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artibus</a:t>
            </a:r>
            <a:r>
              <a:rPr lang="fr-FR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fr-FR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pravis</a:t>
            </a:r>
            <a:r>
              <a:rPr lang="fr-FR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se </a:t>
            </a:r>
            <a:r>
              <a:rPr lang="fr-FR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polluisse</a:t>
            </a:r>
            <a:r>
              <a:rPr lang="fr-FR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fr-FR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confessi</a:t>
            </a:r>
            <a:r>
              <a:rPr lang="fr-FR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, </a:t>
            </a:r>
            <a:r>
              <a:rPr lang="fr-FR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eodem</a:t>
            </a:r>
            <a:r>
              <a:rPr lang="fr-FR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fr-FR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pronuntiante</a:t>
            </a:r>
            <a:r>
              <a:rPr lang="fr-FR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fr-FR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Maximino</a:t>
            </a:r>
            <a:r>
              <a:rPr lang="fr-FR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fr-FR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sunt</a:t>
            </a:r>
            <a:r>
              <a:rPr lang="fr-FR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fr-FR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interfecti</a:t>
            </a:r>
            <a:r>
              <a:rPr lang="fr-FR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. pari sorte </a:t>
            </a:r>
            <a:r>
              <a:rPr lang="fr-FR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etiam</a:t>
            </a:r>
            <a:r>
              <a:rPr lang="fr-FR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fr-FR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procurator</a:t>
            </a:r>
            <a:r>
              <a:rPr lang="fr-FR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fr-FR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monetae</a:t>
            </a:r>
            <a:r>
              <a:rPr lang="fr-FR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fr-FR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extinctus</a:t>
            </a:r>
            <a:r>
              <a:rPr lang="fr-FR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est. </a:t>
            </a:r>
            <a:r>
              <a:rPr lang="fr-FR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Sericum</a:t>
            </a:r>
            <a:r>
              <a:rPr lang="fr-FR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fr-FR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enim</a:t>
            </a:r>
            <a:r>
              <a:rPr lang="fr-FR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et </a:t>
            </a:r>
            <a:r>
              <a:rPr lang="fr-FR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Asbolium</a:t>
            </a:r>
            <a:r>
              <a:rPr lang="fr-FR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supra </a:t>
            </a:r>
            <a:r>
              <a:rPr lang="fr-FR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dictos</a:t>
            </a:r>
            <a:r>
              <a:rPr lang="fr-FR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, </a:t>
            </a:r>
            <a:r>
              <a:rPr lang="fr-FR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quoniam</a:t>
            </a:r>
            <a:r>
              <a:rPr lang="fr-FR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cum </a:t>
            </a:r>
            <a:r>
              <a:rPr lang="fr-FR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hortaretur</a:t>
            </a:r>
            <a:r>
              <a:rPr lang="fr-FR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passim </a:t>
            </a:r>
            <a:r>
              <a:rPr lang="fr-FR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nominare</a:t>
            </a:r>
            <a:r>
              <a:rPr lang="fr-FR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, </a:t>
            </a:r>
            <a:r>
              <a:rPr lang="fr-FR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quos</a:t>
            </a:r>
            <a:r>
              <a:rPr lang="fr-FR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fr-FR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vellent</a:t>
            </a:r>
            <a:r>
              <a:rPr lang="fr-FR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, </a:t>
            </a:r>
            <a:r>
              <a:rPr lang="fr-FR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adiecta</a:t>
            </a:r>
            <a:r>
              <a:rPr lang="fr-FR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fr-FR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religione</a:t>
            </a:r>
            <a:r>
              <a:rPr lang="fr-FR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fr-FR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firmarat</a:t>
            </a:r>
            <a:r>
              <a:rPr lang="fr-FR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, </a:t>
            </a:r>
            <a:r>
              <a:rPr lang="fr-FR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nullum</a:t>
            </a:r>
            <a:r>
              <a:rPr lang="fr-FR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fr-FR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igni</a:t>
            </a:r>
            <a:r>
              <a:rPr lang="fr-FR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fr-FR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vel</a:t>
            </a:r>
            <a:r>
              <a:rPr lang="fr-FR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fr-FR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ferro</a:t>
            </a:r>
            <a:r>
              <a:rPr lang="fr-FR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se </a:t>
            </a:r>
            <a:r>
              <a:rPr lang="fr-FR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puniri</a:t>
            </a:r>
            <a:r>
              <a:rPr lang="fr-FR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fr-FR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iussurum</a:t>
            </a:r>
            <a:r>
              <a:rPr lang="fr-FR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, </a:t>
            </a:r>
            <a:r>
              <a:rPr lang="fr-FR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plumbi</a:t>
            </a:r>
            <a:r>
              <a:rPr lang="fr-FR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fr-FR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validis</a:t>
            </a:r>
            <a:r>
              <a:rPr lang="fr-FR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fr-FR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ictibus</a:t>
            </a:r>
            <a:r>
              <a:rPr lang="fr-FR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fr-FR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interemit</a:t>
            </a:r>
            <a:r>
              <a:rPr lang="fr-FR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. et post </a:t>
            </a:r>
            <a:r>
              <a:rPr lang="fr-FR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hoe</a:t>
            </a:r>
            <a:r>
              <a:rPr lang="fr-FR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fr-FR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flammis</a:t>
            </a:r>
            <a:r>
              <a:rPr lang="fr-FR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fr-FR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Campensem</a:t>
            </a:r>
            <a:r>
              <a:rPr lang="fr-FR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fr-FR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aruspicem</a:t>
            </a:r>
            <a:r>
              <a:rPr lang="fr-FR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fr-FR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dedit</a:t>
            </a:r>
            <a:r>
              <a:rPr lang="fr-FR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, in </a:t>
            </a:r>
            <a:r>
              <a:rPr lang="fr-FR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negotio</a:t>
            </a:r>
            <a:r>
              <a:rPr lang="fr-FR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fr-FR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eius</a:t>
            </a:r>
            <a:r>
              <a:rPr lang="fr-FR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fr-FR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nullo</a:t>
            </a:r>
            <a:r>
              <a:rPr lang="fr-FR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fr-FR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sacramento</a:t>
            </a:r>
            <a:r>
              <a:rPr lang="fr-FR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fr-FR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constrictus</a:t>
            </a:r>
            <a:r>
              <a:rPr lang="fr-FR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.</a:t>
            </a:r>
          </a:p>
          <a:p>
            <a:r>
              <a:rPr lang="fr-FR" u="none" strike="noStrike" dirty="0" err="1">
                <a:effectLst/>
              </a:rPr>
              <a:t>Paphius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quin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etiam</a:t>
            </a:r>
            <a:r>
              <a:rPr lang="fr-FR" u="none" strike="noStrike" dirty="0">
                <a:effectLst/>
              </a:rPr>
              <a:t> et Cornelius </a:t>
            </a:r>
            <a:r>
              <a:rPr lang="fr-FR" u="none" strike="noStrike" dirty="0" err="1">
                <a:effectLst/>
              </a:rPr>
              <a:t>senatores</a:t>
            </a:r>
            <a:r>
              <a:rPr lang="fr-FR" u="none" strike="noStrike" dirty="0">
                <a:effectLst/>
              </a:rPr>
              <a:t>, ambo </a:t>
            </a:r>
            <a:r>
              <a:rPr lang="fr-FR" u="none" strike="noStrike" dirty="0" err="1">
                <a:effectLst/>
              </a:rPr>
              <a:t>venenorum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artibus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pravis</a:t>
            </a:r>
            <a:r>
              <a:rPr lang="fr-FR" u="none" strike="noStrike" dirty="0">
                <a:effectLst/>
              </a:rPr>
              <a:t> se </a:t>
            </a:r>
            <a:r>
              <a:rPr lang="fr-FR" u="none" strike="noStrike" dirty="0" err="1">
                <a:effectLst/>
              </a:rPr>
              <a:t>polluisse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confessi</a:t>
            </a:r>
            <a:r>
              <a:rPr lang="fr-FR" u="none" strike="noStrike" dirty="0">
                <a:effectLst/>
              </a:rPr>
              <a:t>, </a:t>
            </a:r>
            <a:r>
              <a:rPr lang="fr-FR" u="none" strike="noStrike" dirty="0" err="1">
                <a:effectLst/>
              </a:rPr>
              <a:t>eodem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pronuntiante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Maximino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sunt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interfecti</a:t>
            </a:r>
            <a:r>
              <a:rPr lang="fr-FR" u="none" strike="noStrike" dirty="0">
                <a:effectLst/>
              </a:rPr>
              <a:t>.</a:t>
            </a:r>
            <a:endParaRPr lang="fr-FR" dirty="0"/>
          </a:p>
          <a:p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262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BE7E726-2245-AA91-9111-2DD669131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LABORATOIRE MRM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C53FEFF-380F-EFB3-6E2B-4F56AA847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FE6CDB0-C884-44BA-8FC4-280819198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A857F5-96C8-461D-A78C-38E92FE1C52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596811-9448-D113-E132-B233F32357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JOUR MOIS 2023</a:t>
            </a:r>
            <a:endParaRPr lang="en-US" dirty="0"/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EB034461-A49F-C197-F3FF-BA1D710C09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4806477"/>
              </p:ext>
            </p:extLst>
          </p:nvPr>
        </p:nvGraphicFramePr>
        <p:xfrm>
          <a:off x="1203962" y="2865438"/>
          <a:ext cx="10240960" cy="2708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8192">
                  <a:extLst>
                    <a:ext uri="{9D8B030D-6E8A-4147-A177-3AD203B41FA5}">
                      <a16:colId xmlns:a16="http://schemas.microsoft.com/office/drawing/2014/main" val="2650480359"/>
                    </a:ext>
                  </a:extLst>
                </a:gridCol>
                <a:gridCol w="2048192">
                  <a:extLst>
                    <a:ext uri="{9D8B030D-6E8A-4147-A177-3AD203B41FA5}">
                      <a16:colId xmlns:a16="http://schemas.microsoft.com/office/drawing/2014/main" val="1709022653"/>
                    </a:ext>
                  </a:extLst>
                </a:gridCol>
                <a:gridCol w="2048192">
                  <a:extLst>
                    <a:ext uri="{9D8B030D-6E8A-4147-A177-3AD203B41FA5}">
                      <a16:colId xmlns:a16="http://schemas.microsoft.com/office/drawing/2014/main" val="1247652176"/>
                    </a:ext>
                  </a:extLst>
                </a:gridCol>
                <a:gridCol w="2048192">
                  <a:extLst>
                    <a:ext uri="{9D8B030D-6E8A-4147-A177-3AD203B41FA5}">
                      <a16:colId xmlns:a16="http://schemas.microsoft.com/office/drawing/2014/main" val="138552216"/>
                    </a:ext>
                  </a:extLst>
                </a:gridCol>
                <a:gridCol w="2048192">
                  <a:extLst>
                    <a:ext uri="{9D8B030D-6E8A-4147-A177-3AD203B41FA5}">
                      <a16:colId xmlns:a16="http://schemas.microsoft.com/office/drawing/2014/main" val="2206530427"/>
                    </a:ext>
                  </a:extLst>
                </a:gridCol>
              </a:tblGrid>
              <a:tr h="54173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Open Sans Semibold" panose="020B0606030504020204" pitchFamily="34" charset="0"/>
                          <a:ea typeface="Open Sans Semibold" panose="020B0606030504020204" pitchFamily="34" charset="0"/>
                          <a:cs typeface="Open Sans Semibold" panose="020B0606030504020204" pitchFamily="34" charset="0"/>
                        </a:rPr>
                        <a:t>Item 1</a:t>
                      </a:r>
                    </a:p>
                  </a:txBody>
                  <a:tcPr anchor="ctr"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Open Sans Semibold" panose="020B0606030504020204" pitchFamily="34" charset="0"/>
                          <a:ea typeface="Open Sans Semibold" panose="020B0606030504020204" pitchFamily="34" charset="0"/>
                          <a:cs typeface="Open Sans Semibold" panose="020B0606030504020204" pitchFamily="34" charset="0"/>
                        </a:rPr>
                        <a:t>Item 2</a:t>
                      </a:r>
                    </a:p>
                  </a:txBody>
                  <a:tcPr anchor="ctr"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Open Sans Semibold" panose="020B0606030504020204" pitchFamily="34" charset="0"/>
                          <a:ea typeface="Open Sans Semibold" panose="020B0606030504020204" pitchFamily="34" charset="0"/>
                          <a:cs typeface="Open Sans Semibold" panose="020B0606030504020204" pitchFamily="34" charset="0"/>
                        </a:rPr>
                        <a:t>Item 3</a:t>
                      </a:r>
                    </a:p>
                  </a:txBody>
                  <a:tcPr anchor="ctr"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Open Sans Semibold" panose="020B0606030504020204" pitchFamily="34" charset="0"/>
                          <a:ea typeface="Open Sans Semibold" panose="020B0606030504020204" pitchFamily="34" charset="0"/>
                          <a:cs typeface="Open Sans Semibold" panose="020B0606030504020204" pitchFamily="34" charset="0"/>
                        </a:rPr>
                        <a:t>Item 4</a:t>
                      </a:r>
                    </a:p>
                  </a:txBody>
                  <a:tcPr anchor="ctr"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34776"/>
                  </a:ext>
                </a:extLst>
              </a:tr>
              <a:tr h="541731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Item 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4.5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1.7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626146"/>
                  </a:ext>
                </a:extLst>
              </a:tr>
              <a:tr h="541731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Item 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3.2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5.1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4.4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620150"/>
                  </a:ext>
                </a:extLst>
              </a:tr>
              <a:tr h="541731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Item 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1.7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2.8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6119336"/>
                  </a:ext>
                </a:extLst>
              </a:tr>
              <a:tr h="541731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Item 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4.5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1.7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5360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2524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D355DE-E038-C3EF-231C-35E5241B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pic>
        <p:nvPicPr>
          <p:cNvPr id="9" name="Espace réservé pour une image  8">
            <a:extLst>
              <a:ext uri="{FF2B5EF4-FFF2-40B4-BE49-F238E27FC236}">
                <a16:creationId xmlns:a16="http://schemas.microsoft.com/office/drawing/2014/main" id="{AED464D9-41CD-6038-9A99-A52522F2F21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3C600C-C01D-373F-60E7-E14E04E88C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</p:spPr>
        <p:txBody>
          <a:bodyPr/>
          <a:lstStyle/>
          <a:p>
            <a:r>
              <a:rPr lang="en-US"/>
              <a:t>JOUR MOIS 20XX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474EEED-6CCF-D8D0-7841-CBC2221D2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</p:spPr>
        <p:txBody>
          <a:bodyPr/>
          <a:lstStyle/>
          <a:p>
            <a:fld id="{C01389E6-C847-4AD0-B56D-D205B2EAB1EE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AE4D808-4A03-7B93-F614-9ACB3E770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LABORATOIRE MRM</a:t>
            </a:r>
            <a:endParaRPr lang="en-US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4381D9A-14B8-06F6-A946-7B4767891792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Autofit/>
          </a:bodyPr>
          <a:lstStyle/>
          <a:p>
            <a:r>
              <a:rPr lang="fr-FR" u="none" strike="noStrike" dirty="0" err="1">
                <a:effectLst/>
              </a:rPr>
              <a:t>Paphius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quin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etiam</a:t>
            </a:r>
            <a:r>
              <a:rPr lang="fr-FR" u="none" strike="noStrike" dirty="0">
                <a:effectLst/>
              </a:rPr>
              <a:t> et Cornelius </a:t>
            </a:r>
            <a:r>
              <a:rPr lang="fr-FR" u="none" strike="noStrike" dirty="0" err="1">
                <a:effectLst/>
              </a:rPr>
              <a:t>senatores</a:t>
            </a:r>
            <a:r>
              <a:rPr lang="fr-FR" u="none" strike="noStrike" dirty="0">
                <a:effectLst/>
              </a:rPr>
              <a:t>, ambo </a:t>
            </a:r>
            <a:r>
              <a:rPr lang="fr-FR" u="none" strike="noStrike" dirty="0" err="1">
                <a:effectLst/>
              </a:rPr>
              <a:t>venenorum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artibus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pravis</a:t>
            </a:r>
            <a:r>
              <a:rPr lang="fr-FR" u="none" strike="noStrike" dirty="0">
                <a:effectLst/>
              </a:rPr>
              <a:t> se </a:t>
            </a:r>
            <a:r>
              <a:rPr lang="fr-FR" u="none" strike="noStrike" dirty="0" err="1">
                <a:effectLst/>
              </a:rPr>
              <a:t>polluisse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confessi</a:t>
            </a:r>
            <a:r>
              <a:rPr lang="fr-FR" u="none" strike="noStrike" dirty="0">
                <a:effectLst/>
              </a:rPr>
              <a:t>, </a:t>
            </a:r>
            <a:r>
              <a:rPr lang="fr-FR" u="none" strike="noStrike" dirty="0" err="1">
                <a:effectLst/>
              </a:rPr>
              <a:t>eodem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pronuntiante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Maximino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sunt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interfecti</a:t>
            </a:r>
            <a:r>
              <a:rPr lang="fr-FR" u="none" strike="noStrike" dirty="0">
                <a:effectLst/>
              </a:rPr>
              <a:t>. pari sorte </a:t>
            </a:r>
            <a:r>
              <a:rPr lang="fr-FR" u="none" strike="noStrike" dirty="0" err="1">
                <a:effectLst/>
              </a:rPr>
              <a:t>etiam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procurator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monetae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extinctus</a:t>
            </a:r>
            <a:r>
              <a:rPr lang="fr-FR" u="none" strike="noStrike" dirty="0">
                <a:effectLst/>
              </a:rPr>
              <a:t> est. </a:t>
            </a:r>
            <a:r>
              <a:rPr lang="fr-FR" u="none" strike="noStrike" dirty="0" err="1">
                <a:effectLst/>
              </a:rPr>
              <a:t>Sericum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enim</a:t>
            </a:r>
            <a:r>
              <a:rPr lang="fr-FR" u="none" strike="noStrike" dirty="0">
                <a:effectLst/>
              </a:rPr>
              <a:t> et </a:t>
            </a:r>
            <a:r>
              <a:rPr lang="fr-FR" u="none" strike="noStrike" dirty="0" err="1">
                <a:effectLst/>
              </a:rPr>
              <a:t>Asbolium</a:t>
            </a:r>
            <a:r>
              <a:rPr lang="fr-FR" u="none" strike="noStrike" dirty="0">
                <a:effectLst/>
              </a:rPr>
              <a:t> supra </a:t>
            </a:r>
            <a:r>
              <a:rPr lang="fr-FR" u="none" strike="noStrike" dirty="0" err="1">
                <a:effectLst/>
              </a:rPr>
              <a:t>dictos</a:t>
            </a:r>
            <a:r>
              <a:rPr lang="fr-FR" u="none" strike="noStrike" dirty="0">
                <a:effectLst/>
              </a:rPr>
              <a:t>, </a:t>
            </a:r>
            <a:r>
              <a:rPr lang="fr-FR" u="none" strike="noStrike" dirty="0" err="1">
                <a:effectLst/>
              </a:rPr>
              <a:t>quoniam</a:t>
            </a:r>
            <a:r>
              <a:rPr lang="fr-FR" u="none" strike="noStrike" dirty="0">
                <a:effectLst/>
              </a:rPr>
              <a:t> cum </a:t>
            </a:r>
            <a:r>
              <a:rPr lang="fr-FR" u="none" strike="noStrike" dirty="0" err="1">
                <a:effectLst/>
              </a:rPr>
              <a:t>hortaretur</a:t>
            </a:r>
            <a:r>
              <a:rPr lang="fr-FR" u="none" strike="noStrike" dirty="0">
                <a:effectLst/>
              </a:rPr>
              <a:t> passim </a:t>
            </a:r>
            <a:r>
              <a:rPr lang="fr-FR" u="none" strike="noStrike" dirty="0" err="1">
                <a:effectLst/>
              </a:rPr>
              <a:t>nominare</a:t>
            </a:r>
            <a:r>
              <a:rPr lang="fr-FR" u="none" strike="noStrike" dirty="0">
                <a:effectLst/>
              </a:rPr>
              <a:t>, </a:t>
            </a:r>
            <a:r>
              <a:rPr lang="fr-FR" u="none" strike="noStrike" dirty="0" err="1">
                <a:effectLst/>
              </a:rPr>
              <a:t>quos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vellent</a:t>
            </a:r>
            <a:r>
              <a:rPr lang="fr-FR" u="none" strike="noStrike" dirty="0">
                <a:effectLst/>
              </a:rPr>
              <a:t>, </a:t>
            </a:r>
            <a:r>
              <a:rPr lang="fr-FR" u="none" strike="noStrike" dirty="0" err="1">
                <a:effectLst/>
              </a:rPr>
              <a:t>adiecta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religione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firmarat</a:t>
            </a:r>
            <a:r>
              <a:rPr lang="fr-FR" u="none" strike="noStrike" dirty="0">
                <a:effectLst/>
              </a:rPr>
              <a:t>, </a:t>
            </a:r>
            <a:r>
              <a:rPr lang="fr-FR" u="none" strike="noStrike" dirty="0" err="1">
                <a:effectLst/>
              </a:rPr>
              <a:t>nullum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igni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vel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ferro</a:t>
            </a:r>
            <a:r>
              <a:rPr lang="fr-FR" u="none" strike="noStrike" dirty="0">
                <a:effectLst/>
              </a:rPr>
              <a:t> se </a:t>
            </a:r>
            <a:r>
              <a:rPr lang="fr-FR" u="none" strike="noStrike" dirty="0" err="1">
                <a:effectLst/>
              </a:rPr>
              <a:t>puniri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iussurum</a:t>
            </a:r>
            <a:r>
              <a:rPr lang="fr-FR" u="none" strike="noStrike" dirty="0">
                <a:effectLst/>
              </a:rPr>
              <a:t>, </a:t>
            </a:r>
            <a:r>
              <a:rPr lang="fr-FR" u="none" strike="noStrike" dirty="0" err="1">
                <a:effectLst/>
              </a:rPr>
              <a:t>plumbi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validis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ictibus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interemit</a:t>
            </a:r>
            <a:r>
              <a:rPr lang="fr-FR" u="none" strike="noStrike" dirty="0">
                <a:effectLst/>
              </a:rPr>
              <a:t>. et post </a:t>
            </a:r>
            <a:r>
              <a:rPr lang="fr-FR" u="none" strike="noStrike" dirty="0" err="1">
                <a:effectLst/>
              </a:rPr>
              <a:t>hoe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flammis</a:t>
            </a:r>
            <a:r>
              <a:rPr lang="fr-FR" u="none" strike="noStrike" dirty="0">
                <a:effectLst/>
              </a:rPr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4247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7FB3C8A-03AC-0732-CFD1-7094DE18D3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1923" cy="448830"/>
          </a:xfrm>
        </p:spPr>
        <p:txBody>
          <a:bodyPr/>
          <a:lstStyle/>
          <a:p>
            <a:fld id="{39A857F5-96C8-461D-A78C-38E92FE1C52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867142E-BAFA-BD68-B63C-8CD26BEB5B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67286" y="6409170"/>
            <a:ext cx="3645594" cy="448830"/>
          </a:xfrm>
        </p:spPr>
        <p:txBody>
          <a:bodyPr/>
          <a:lstStyle/>
          <a:p>
            <a:r>
              <a:rPr lang="en-US"/>
              <a:t>JOUR MOIS 20XX</a:t>
            </a:r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5A3FBB4-F4EE-ACBE-D002-413C5824B4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LABORATOIRE MRM</a:t>
            </a:r>
            <a:endParaRPr lang="en-US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B7FFE2E-D5BD-FB82-B55C-0CAE4368F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u="none" strike="noStrike" dirty="0" err="1">
                <a:effectLst/>
              </a:rPr>
              <a:t>Paphius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quin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etiam</a:t>
            </a:r>
            <a:r>
              <a:rPr lang="fr-FR" u="none" strike="noStrike" dirty="0">
                <a:effectLst/>
              </a:rPr>
              <a:t> et Cornelius </a:t>
            </a:r>
            <a:r>
              <a:rPr lang="fr-FR" u="none" strike="noStrike" dirty="0" err="1">
                <a:effectLst/>
              </a:rPr>
              <a:t>senatores</a:t>
            </a:r>
            <a:r>
              <a:rPr lang="fr-FR" u="none" strike="noStrike" dirty="0">
                <a:effectLst/>
              </a:rPr>
              <a:t>, ambo </a:t>
            </a:r>
            <a:r>
              <a:rPr lang="fr-FR" u="none" strike="noStrike" dirty="0" err="1">
                <a:effectLst/>
              </a:rPr>
              <a:t>venenorum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artibus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pravis</a:t>
            </a:r>
            <a:r>
              <a:rPr lang="fr-FR" u="none" strike="noStrike" dirty="0">
                <a:effectLst/>
              </a:rPr>
              <a:t> se </a:t>
            </a:r>
            <a:r>
              <a:rPr lang="fr-FR" u="none" strike="noStrike" dirty="0" err="1">
                <a:effectLst/>
              </a:rPr>
              <a:t>polluisse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confessi</a:t>
            </a:r>
            <a:r>
              <a:rPr lang="fr-FR" u="none" strike="noStrike" dirty="0">
                <a:effectLst/>
              </a:rPr>
              <a:t>, </a:t>
            </a:r>
            <a:r>
              <a:rPr lang="fr-FR" u="none" strike="noStrike" dirty="0" err="1">
                <a:effectLst/>
              </a:rPr>
              <a:t>eodem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pronuntiante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Maximino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sunt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interfecti</a:t>
            </a:r>
            <a:r>
              <a:rPr lang="fr-FR" u="none" strike="noStrike" dirty="0">
                <a:effectLst/>
              </a:rPr>
              <a:t>. pari sorte </a:t>
            </a:r>
            <a:r>
              <a:rPr lang="fr-FR" u="none" strike="noStrike" dirty="0" err="1">
                <a:effectLst/>
              </a:rPr>
              <a:t>etiam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procurator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monetae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extinctus</a:t>
            </a:r>
            <a:r>
              <a:rPr lang="fr-FR" u="none" strike="noStrike" dirty="0">
                <a:effectLst/>
              </a:rPr>
              <a:t> est. </a:t>
            </a:r>
            <a:r>
              <a:rPr lang="fr-FR" u="none" strike="noStrike" dirty="0" err="1">
                <a:effectLst/>
              </a:rPr>
              <a:t>Sericum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enim</a:t>
            </a:r>
            <a:r>
              <a:rPr lang="fr-FR" u="none" strike="noStrike" dirty="0">
                <a:effectLst/>
              </a:rPr>
              <a:t> et </a:t>
            </a:r>
            <a:r>
              <a:rPr lang="fr-FR" u="none" strike="noStrike" dirty="0" err="1">
                <a:effectLst/>
              </a:rPr>
              <a:t>Asbolium</a:t>
            </a:r>
            <a:r>
              <a:rPr lang="fr-FR" u="none" strike="noStrike" dirty="0">
                <a:effectLst/>
              </a:rPr>
              <a:t> supra </a:t>
            </a:r>
            <a:r>
              <a:rPr lang="fr-FR" u="none" strike="noStrike" dirty="0" err="1">
                <a:effectLst/>
              </a:rPr>
              <a:t>dictos</a:t>
            </a:r>
            <a:r>
              <a:rPr lang="fr-FR" u="none" strike="noStrike" dirty="0">
                <a:effectLst/>
              </a:rPr>
              <a:t>, </a:t>
            </a:r>
            <a:r>
              <a:rPr lang="fr-FR" u="none" strike="noStrike" dirty="0" err="1">
                <a:effectLst/>
              </a:rPr>
              <a:t>quoniam</a:t>
            </a:r>
            <a:r>
              <a:rPr lang="fr-FR" u="none" strike="noStrike" dirty="0">
                <a:effectLst/>
              </a:rPr>
              <a:t> cum </a:t>
            </a:r>
            <a:r>
              <a:rPr lang="fr-FR" u="none" strike="noStrike" dirty="0" err="1">
                <a:effectLst/>
              </a:rPr>
              <a:t>hortaretur</a:t>
            </a:r>
            <a:r>
              <a:rPr lang="fr-FR" u="none" strike="noStrike" dirty="0">
                <a:effectLst/>
              </a:rPr>
              <a:t> passim </a:t>
            </a:r>
            <a:r>
              <a:rPr lang="fr-FR" u="none" strike="noStrike" dirty="0" err="1">
                <a:effectLst/>
              </a:rPr>
              <a:t>nominare</a:t>
            </a:r>
            <a:r>
              <a:rPr lang="fr-FR" u="none" strike="noStrike" dirty="0">
                <a:effectLst/>
              </a:rPr>
              <a:t>, </a:t>
            </a:r>
            <a:r>
              <a:rPr lang="fr-FR" u="none" strike="noStrike" dirty="0" err="1">
                <a:effectLst/>
              </a:rPr>
              <a:t>quos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vellent</a:t>
            </a:r>
            <a:r>
              <a:rPr lang="fr-FR" u="none" strike="noStrike" dirty="0">
                <a:effectLst/>
              </a:rPr>
              <a:t>, </a:t>
            </a:r>
            <a:r>
              <a:rPr lang="fr-FR" u="none" strike="noStrike" dirty="0" err="1">
                <a:effectLst/>
              </a:rPr>
              <a:t>adiecta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religione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firmarat</a:t>
            </a:r>
            <a:r>
              <a:rPr lang="fr-FR" u="none" strike="noStrike" dirty="0">
                <a:effectLst/>
              </a:rPr>
              <a:t>, </a:t>
            </a:r>
            <a:r>
              <a:rPr lang="fr-FR" u="none" strike="noStrike" dirty="0" err="1">
                <a:effectLst/>
              </a:rPr>
              <a:t>nullum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igni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vel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ferro</a:t>
            </a:r>
            <a:r>
              <a:rPr lang="fr-FR" u="none" strike="noStrike" dirty="0">
                <a:effectLst/>
              </a:rPr>
              <a:t> se </a:t>
            </a:r>
            <a:r>
              <a:rPr lang="fr-FR" u="none" strike="noStrike" dirty="0" err="1">
                <a:effectLst/>
              </a:rPr>
              <a:t>puniri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iussurum</a:t>
            </a:r>
            <a:r>
              <a:rPr lang="fr-FR" u="none" strike="noStrike" dirty="0">
                <a:effectLst/>
              </a:rPr>
              <a:t>, </a:t>
            </a:r>
            <a:r>
              <a:rPr lang="fr-FR" u="none" strike="noStrike" dirty="0" err="1">
                <a:effectLst/>
              </a:rPr>
              <a:t>plumbi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validis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ictibus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interemit</a:t>
            </a:r>
            <a:r>
              <a:rPr lang="fr-FR" u="none" strike="noStrike" dirty="0">
                <a:effectLst/>
              </a:rPr>
              <a:t>. et post </a:t>
            </a:r>
            <a:r>
              <a:rPr lang="fr-FR" u="none" strike="noStrike" dirty="0" err="1">
                <a:effectLst/>
              </a:rPr>
              <a:t>hoe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flammis</a:t>
            </a:r>
            <a:r>
              <a:rPr lang="fr-FR" u="none" strike="noStrike" dirty="0">
                <a:effectLst/>
              </a:rPr>
              <a:t>.</a:t>
            </a:r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C56EBEB-AA3D-4942-8423-830C8239F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graphicFrame>
        <p:nvGraphicFramePr>
          <p:cNvPr id="7" name="Tableau 16">
            <a:extLst>
              <a:ext uri="{FF2B5EF4-FFF2-40B4-BE49-F238E27FC236}">
                <a16:creationId xmlns:a16="http://schemas.microsoft.com/office/drawing/2014/main" id="{39E379C5-7F3B-EAE5-3679-9F1E4B1F4A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73230"/>
              </p:ext>
            </p:extLst>
          </p:nvPr>
        </p:nvGraphicFramePr>
        <p:xfrm>
          <a:off x="5252802" y="1907643"/>
          <a:ext cx="6223500" cy="3953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1750">
                  <a:extLst>
                    <a:ext uri="{9D8B030D-6E8A-4147-A177-3AD203B41FA5}">
                      <a16:colId xmlns:a16="http://schemas.microsoft.com/office/drawing/2014/main" val="3014249473"/>
                    </a:ext>
                  </a:extLst>
                </a:gridCol>
                <a:gridCol w="1037250">
                  <a:extLst>
                    <a:ext uri="{9D8B030D-6E8A-4147-A177-3AD203B41FA5}">
                      <a16:colId xmlns:a16="http://schemas.microsoft.com/office/drawing/2014/main" val="3428081823"/>
                    </a:ext>
                  </a:extLst>
                </a:gridCol>
                <a:gridCol w="1037250">
                  <a:extLst>
                    <a:ext uri="{9D8B030D-6E8A-4147-A177-3AD203B41FA5}">
                      <a16:colId xmlns:a16="http://schemas.microsoft.com/office/drawing/2014/main" val="2598897114"/>
                    </a:ext>
                  </a:extLst>
                </a:gridCol>
                <a:gridCol w="1037250">
                  <a:extLst>
                    <a:ext uri="{9D8B030D-6E8A-4147-A177-3AD203B41FA5}">
                      <a16:colId xmlns:a16="http://schemas.microsoft.com/office/drawing/2014/main" val="2464831458"/>
                    </a:ext>
                  </a:extLst>
                </a:gridCol>
              </a:tblGrid>
              <a:tr h="602765">
                <a:tc>
                  <a:txBody>
                    <a:bodyPr/>
                    <a:lstStyle/>
                    <a:p>
                      <a:pPr algn="ctr"/>
                      <a:endParaRPr lang="fr-FR" b="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Item 1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Item 2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Item 2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841141"/>
                  </a:ext>
                </a:extLst>
              </a:tr>
              <a:tr h="372294">
                <a:tc>
                  <a:txBody>
                    <a:bodyPr/>
                    <a:lstStyle/>
                    <a:p>
                      <a:pPr algn="ctr"/>
                      <a:r>
                        <a:rPr lang="fr-FR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Item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b="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b="0" i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b="0" i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5900154"/>
                  </a:ext>
                </a:extLst>
              </a:tr>
              <a:tr h="372294">
                <a:tc>
                  <a:txBody>
                    <a:bodyPr/>
                    <a:lstStyle/>
                    <a:p>
                      <a:pPr algn="ctr"/>
                      <a:r>
                        <a:rPr lang="fr-FR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Item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b="0" i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b="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b="0" i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0053592"/>
                  </a:ext>
                </a:extLst>
              </a:tr>
              <a:tr h="3722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Item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b="0" i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b="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b="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990842"/>
                  </a:ext>
                </a:extLst>
              </a:tr>
              <a:tr h="3722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Item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b="0" i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b="0" i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b="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1729039"/>
                  </a:ext>
                </a:extLst>
              </a:tr>
              <a:tr h="3722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Item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b="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b="0" i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b="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6519246"/>
                  </a:ext>
                </a:extLst>
              </a:tr>
              <a:tr h="3722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Item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b="0" i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b="0" i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b="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5434880"/>
                  </a:ext>
                </a:extLst>
              </a:tr>
              <a:tr h="3722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Item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b="0" i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b="0" i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b="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0012969"/>
                  </a:ext>
                </a:extLst>
              </a:tr>
              <a:tr h="3722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Item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b="0" i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b="0" i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b="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6556523"/>
                  </a:ext>
                </a:extLst>
              </a:tr>
              <a:tr h="3722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Item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b="0" i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b="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b="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2215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344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E465875-31B3-19DD-AB64-AC78FB07B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/>
              <a:t>LABORATOIRE MRM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675318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B795DF-2D62-0E07-D1E9-9786043E1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A30A6D1-6568-878C-0966-301977639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LABORATOIRE MRM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1AEAA6-4766-F0D8-3617-E90243A0A8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67286" y="6409170"/>
            <a:ext cx="3702392" cy="448830"/>
          </a:xfrm>
        </p:spPr>
        <p:txBody>
          <a:bodyPr/>
          <a:lstStyle/>
          <a:p>
            <a:r>
              <a:rPr lang="en-US"/>
              <a:t>JOUR MOIS 20XX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850C8BB-E9C3-95B2-1E3C-321859E7C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</p:spPr>
        <p:txBody>
          <a:bodyPr/>
          <a:lstStyle/>
          <a:p>
            <a:fld id="{39A857F5-96C8-461D-A78C-38E92FE1C52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09C9833-1C69-838C-D9AB-22A09FAEC336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661036" y="2358029"/>
            <a:ext cx="6230956" cy="3390900"/>
          </a:xfrm>
        </p:spPr>
        <p:txBody>
          <a:bodyPr>
            <a:noAutofit/>
          </a:bodyPr>
          <a:lstStyle/>
          <a:p>
            <a:r>
              <a:rPr lang="fr-FR" sz="1400" u="none" strike="noStrike" dirty="0" err="1">
                <a:effectLst/>
              </a:rPr>
              <a:t>Paphius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quin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etiam</a:t>
            </a:r>
            <a:r>
              <a:rPr lang="fr-FR" sz="1400" u="none" strike="noStrike" dirty="0">
                <a:effectLst/>
              </a:rPr>
              <a:t> et Cornelius </a:t>
            </a:r>
            <a:r>
              <a:rPr lang="fr-FR" sz="1400" u="none" strike="noStrike" dirty="0" err="1">
                <a:effectLst/>
              </a:rPr>
              <a:t>senatores</a:t>
            </a:r>
            <a:r>
              <a:rPr lang="fr-FR" sz="1400" u="none" strike="noStrike" dirty="0">
                <a:effectLst/>
              </a:rPr>
              <a:t>, ambo </a:t>
            </a:r>
            <a:r>
              <a:rPr lang="fr-FR" sz="1400" u="none" strike="noStrike" dirty="0" err="1">
                <a:effectLst/>
              </a:rPr>
              <a:t>venenorum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artibus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pravis</a:t>
            </a:r>
            <a:r>
              <a:rPr lang="fr-FR" sz="1400" u="none" strike="noStrike" dirty="0">
                <a:effectLst/>
              </a:rPr>
              <a:t> se </a:t>
            </a:r>
            <a:r>
              <a:rPr lang="fr-FR" sz="1400" u="none" strike="noStrike" dirty="0" err="1">
                <a:effectLst/>
              </a:rPr>
              <a:t>polluisse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confessi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eodem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pronuntiante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Maximino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sunt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interfecti</a:t>
            </a:r>
            <a:r>
              <a:rPr lang="fr-FR" sz="1400" u="none" strike="noStrike" dirty="0">
                <a:effectLst/>
              </a:rPr>
              <a:t>. pari sorte </a:t>
            </a:r>
            <a:r>
              <a:rPr lang="fr-FR" sz="1400" u="none" strike="noStrike" dirty="0" err="1">
                <a:effectLst/>
              </a:rPr>
              <a:t>etiam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procurator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monetae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extinctus</a:t>
            </a:r>
            <a:r>
              <a:rPr lang="fr-FR" sz="1400" u="none" strike="noStrike" dirty="0">
                <a:effectLst/>
              </a:rPr>
              <a:t> est. </a:t>
            </a:r>
            <a:r>
              <a:rPr lang="fr-FR" sz="1400" u="none" strike="noStrike" dirty="0" err="1">
                <a:effectLst/>
              </a:rPr>
              <a:t>Sericum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enim</a:t>
            </a:r>
            <a:r>
              <a:rPr lang="fr-FR" sz="1400" u="none" strike="noStrike" dirty="0">
                <a:effectLst/>
              </a:rPr>
              <a:t> et </a:t>
            </a:r>
            <a:r>
              <a:rPr lang="fr-FR" sz="1400" u="none" strike="noStrike" dirty="0" err="1">
                <a:effectLst/>
              </a:rPr>
              <a:t>Asbolium</a:t>
            </a:r>
            <a:r>
              <a:rPr lang="fr-FR" sz="1400" u="none" strike="noStrike" dirty="0">
                <a:effectLst/>
              </a:rPr>
              <a:t> supra </a:t>
            </a:r>
            <a:r>
              <a:rPr lang="fr-FR" sz="1400" u="none" strike="noStrike" dirty="0" err="1">
                <a:effectLst/>
              </a:rPr>
              <a:t>dictos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quoniam</a:t>
            </a:r>
            <a:r>
              <a:rPr lang="fr-FR" sz="1400" u="none" strike="noStrike" dirty="0">
                <a:effectLst/>
              </a:rPr>
              <a:t> cum </a:t>
            </a:r>
            <a:r>
              <a:rPr lang="fr-FR" sz="1400" u="none" strike="noStrike" dirty="0" err="1">
                <a:effectLst/>
              </a:rPr>
              <a:t>hortaretur</a:t>
            </a:r>
            <a:r>
              <a:rPr lang="fr-FR" sz="1400" u="none" strike="noStrike" dirty="0">
                <a:effectLst/>
              </a:rPr>
              <a:t> passim </a:t>
            </a:r>
            <a:r>
              <a:rPr lang="fr-FR" sz="1400" u="none" strike="noStrike" dirty="0" err="1">
                <a:effectLst/>
              </a:rPr>
              <a:t>nominare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quos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vellent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adiecta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religione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firmarat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nullum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igni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vel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ferro</a:t>
            </a:r>
            <a:r>
              <a:rPr lang="fr-FR" sz="1400" u="none" strike="noStrike" dirty="0">
                <a:effectLst/>
              </a:rPr>
              <a:t> se </a:t>
            </a:r>
            <a:r>
              <a:rPr lang="fr-FR" sz="1400" u="none" strike="noStrike" dirty="0" err="1">
                <a:effectLst/>
              </a:rPr>
              <a:t>puniri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iussurum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plumbi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validis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ictibus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interemit</a:t>
            </a:r>
            <a:r>
              <a:rPr lang="fr-FR" sz="1400" u="none" strike="noStrike" dirty="0">
                <a:effectLst/>
              </a:rPr>
              <a:t>. et post </a:t>
            </a:r>
            <a:r>
              <a:rPr lang="fr-FR" sz="1400" u="none" strike="noStrike" dirty="0" err="1">
                <a:effectLst/>
              </a:rPr>
              <a:t>hoe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flammis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Campensem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aruspicem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dedit</a:t>
            </a:r>
            <a:r>
              <a:rPr lang="fr-FR" sz="1400" u="none" strike="noStrike" dirty="0">
                <a:effectLst/>
              </a:rPr>
              <a:t>, in </a:t>
            </a:r>
            <a:r>
              <a:rPr lang="fr-FR" sz="1400" u="none" strike="noStrike" dirty="0" err="1">
                <a:effectLst/>
              </a:rPr>
              <a:t>negotio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eius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nullo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sacramento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constrictus</a:t>
            </a:r>
            <a:r>
              <a:rPr lang="fr-FR" sz="1400" u="none" strike="noStrike" dirty="0">
                <a:effectLst/>
              </a:rPr>
              <a:t>.</a:t>
            </a:r>
          </a:p>
          <a:p>
            <a:r>
              <a:rPr lang="fr-FR" sz="1400" u="none" strike="noStrike" dirty="0" err="1">
                <a:effectLst/>
              </a:rPr>
              <a:t>Paphius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quin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etiam</a:t>
            </a:r>
            <a:r>
              <a:rPr lang="fr-FR" sz="1400" u="none" strike="noStrike" dirty="0">
                <a:effectLst/>
              </a:rPr>
              <a:t> et Cornelius </a:t>
            </a:r>
            <a:r>
              <a:rPr lang="fr-FR" sz="1400" u="none" strike="noStrike" dirty="0" err="1">
                <a:effectLst/>
              </a:rPr>
              <a:t>senatores</a:t>
            </a:r>
            <a:r>
              <a:rPr lang="fr-FR" sz="1400" u="none" strike="noStrike" dirty="0">
                <a:effectLst/>
              </a:rPr>
              <a:t>, ambo </a:t>
            </a:r>
            <a:r>
              <a:rPr lang="fr-FR" sz="1400" u="none" strike="noStrike" dirty="0" err="1">
                <a:effectLst/>
              </a:rPr>
              <a:t>venenorum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artibus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pravis</a:t>
            </a:r>
            <a:r>
              <a:rPr lang="fr-FR" sz="1400" u="none" strike="noStrike" dirty="0">
                <a:effectLst/>
              </a:rPr>
              <a:t> se </a:t>
            </a:r>
            <a:r>
              <a:rPr lang="fr-FR" sz="1400" u="none" strike="noStrike" dirty="0" err="1">
                <a:effectLst/>
              </a:rPr>
              <a:t>polluisse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confessi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eodem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pronuntiante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Maximino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sunt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interfecti</a:t>
            </a:r>
            <a:r>
              <a:rPr lang="fr-FR" sz="1400" u="none" strike="noStrike" dirty="0">
                <a:effectLst/>
              </a:rPr>
              <a:t>. pari sorte </a:t>
            </a:r>
            <a:r>
              <a:rPr lang="fr-FR" sz="1400" u="none" strike="noStrike" dirty="0" err="1">
                <a:effectLst/>
              </a:rPr>
              <a:t>etiam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procurator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monetae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extinctus</a:t>
            </a:r>
            <a:r>
              <a:rPr lang="fr-FR" sz="1400" u="none" strike="noStrike" dirty="0">
                <a:effectLst/>
              </a:rPr>
              <a:t> est. </a:t>
            </a:r>
            <a:r>
              <a:rPr lang="fr-FR" sz="1400" u="none" strike="noStrike" dirty="0" err="1">
                <a:effectLst/>
              </a:rPr>
              <a:t>Sericum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enim</a:t>
            </a:r>
            <a:r>
              <a:rPr lang="fr-FR" sz="1400" u="none" strike="noStrike" dirty="0">
                <a:effectLst/>
              </a:rPr>
              <a:t> et </a:t>
            </a:r>
            <a:r>
              <a:rPr lang="fr-FR" sz="1400" u="none" strike="noStrike" dirty="0" err="1">
                <a:effectLst/>
              </a:rPr>
              <a:t>Asbolium</a:t>
            </a:r>
            <a:r>
              <a:rPr lang="fr-FR" sz="1400" u="none" strike="noStrike" dirty="0">
                <a:effectLst/>
              </a:rPr>
              <a:t> supra </a:t>
            </a:r>
            <a:r>
              <a:rPr lang="fr-FR" sz="1400" u="none" strike="noStrike" dirty="0" err="1">
                <a:effectLst/>
              </a:rPr>
              <a:t>dictos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quoniam</a:t>
            </a:r>
            <a:r>
              <a:rPr lang="fr-FR" sz="1400" u="none" strike="noStrike" dirty="0">
                <a:effectLst/>
              </a:rPr>
              <a:t> cum </a:t>
            </a:r>
            <a:r>
              <a:rPr lang="fr-FR" sz="1400" u="none" strike="noStrike" dirty="0" err="1">
                <a:effectLst/>
              </a:rPr>
              <a:t>hortaretur</a:t>
            </a:r>
            <a:r>
              <a:rPr lang="fr-FR" sz="1400" u="none" strike="noStrike" dirty="0">
                <a:effectLst/>
              </a:rPr>
              <a:t> passim </a:t>
            </a:r>
            <a:r>
              <a:rPr lang="fr-FR" sz="1400" u="none" strike="noStrike" dirty="0" err="1">
                <a:effectLst/>
              </a:rPr>
              <a:t>nominare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quos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vellent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adiecta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religione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firmarat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nullum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igni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vel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ferro</a:t>
            </a:r>
            <a:r>
              <a:rPr lang="fr-FR" sz="1400" u="none" strike="noStrike" dirty="0">
                <a:effectLst/>
              </a:rPr>
              <a:t> se </a:t>
            </a:r>
            <a:r>
              <a:rPr lang="fr-FR" sz="1400" u="none" strike="noStrike" dirty="0" err="1">
                <a:effectLst/>
              </a:rPr>
              <a:t>puniri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iussurum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237213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BE7E726-2245-AA91-9111-2DD669131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LABORATOIRE MRM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C53FEFF-380F-EFB3-6E2B-4F56AA847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FE6CDB0-C884-44BA-8FC4-280819198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A857F5-96C8-461D-A78C-38E92FE1C52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596811-9448-D113-E132-B233F32357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JOUR MOIS 2023</a:t>
            </a:r>
            <a:endParaRPr lang="en-US" dirty="0"/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EB034461-A49F-C197-F3FF-BA1D710C092D}"/>
              </a:ext>
            </a:extLst>
          </p:cNvPr>
          <p:cNvGraphicFramePr>
            <a:graphicFrameLocks/>
          </p:cNvGraphicFramePr>
          <p:nvPr/>
        </p:nvGraphicFramePr>
        <p:xfrm>
          <a:off x="1203962" y="2865438"/>
          <a:ext cx="10240960" cy="2708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8192">
                  <a:extLst>
                    <a:ext uri="{9D8B030D-6E8A-4147-A177-3AD203B41FA5}">
                      <a16:colId xmlns:a16="http://schemas.microsoft.com/office/drawing/2014/main" val="2650480359"/>
                    </a:ext>
                  </a:extLst>
                </a:gridCol>
                <a:gridCol w="2048192">
                  <a:extLst>
                    <a:ext uri="{9D8B030D-6E8A-4147-A177-3AD203B41FA5}">
                      <a16:colId xmlns:a16="http://schemas.microsoft.com/office/drawing/2014/main" val="1709022653"/>
                    </a:ext>
                  </a:extLst>
                </a:gridCol>
                <a:gridCol w="2048192">
                  <a:extLst>
                    <a:ext uri="{9D8B030D-6E8A-4147-A177-3AD203B41FA5}">
                      <a16:colId xmlns:a16="http://schemas.microsoft.com/office/drawing/2014/main" val="1247652176"/>
                    </a:ext>
                  </a:extLst>
                </a:gridCol>
                <a:gridCol w="2048192">
                  <a:extLst>
                    <a:ext uri="{9D8B030D-6E8A-4147-A177-3AD203B41FA5}">
                      <a16:colId xmlns:a16="http://schemas.microsoft.com/office/drawing/2014/main" val="138552216"/>
                    </a:ext>
                  </a:extLst>
                </a:gridCol>
                <a:gridCol w="2048192">
                  <a:extLst>
                    <a:ext uri="{9D8B030D-6E8A-4147-A177-3AD203B41FA5}">
                      <a16:colId xmlns:a16="http://schemas.microsoft.com/office/drawing/2014/main" val="2206530427"/>
                    </a:ext>
                  </a:extLst>
                </a:gridCol>
              </a:tblGrid>
              <a:tr h="54173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Open Sans Semibold" panose="020B0606030504020204" pitchFamily="34" charset="0"/>
                          <a:ea typeface="Open Sans Semibold" panose="020B0606030504020204" pitchFamily="34" charset="0"/>
                          <a:cs typeface="Open Sans Semibold" panose="020B0606030504020204" pitchFamily="34" charset="0"/>
                        </a:rPr>
                        <a:t>Item 1</a:t>
                      </a:r>
                    </a:p>
                  </a:txBody>
                  <a:tcPr anchor="ctr"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Open Sans Semibold" panose="020B0606030504020204" pitchFamily="34" charset="0"/>
                          <a:ea typeface="Open Sans Semibold" panose="020B0606030504020204" pitchFamily="34" charset="0"/>
                          <a:cs typeface="Open Sans Semibold" panose="020B0606030504020204" pitchFamily="34" charset="0"/>
                        </a:rPr>
                        <a:t>Item 2</a:t>
                      </a:r>
                    </a:p>
                  </a:txBody>
                  <a:tcPr anchor="ctr"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Open Sans Semibold" panose="020B0606030504020204" pitchFamily="34" charset="0"/>
                          <a:ea typeface="Open Sans Semibold" panose="020B0606030504020204" pitchFamily="34" charset="0"/>
                          <a:cs typeface="Open Sans Semibold" panose="020B0606030504020204" pitchFamily="34" charset="0"/>
                        </a:rPr>
                        <a:t>Item 3</a:t>
                      </a:r>
                    </a:p>
                  </a:txBody>
                  <a:tcPr anchor="ctr"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Open Sans Semibold" panose="020B0606030504020204" pitchFamily="34" charset="0"/>
                          <a:ea typeface="Open Sans Semibold" panose="020B0606030504020204" pitchFamily="34" charset="0"/>
                          <a:cs typeface="Open Sans Semibold" panose="020B0606030504020204" pitchFamily="34" charset="0"/>
                        </a:rPr>
                        <a:t>Item 4</a:t>
                      </a:r>
                    </a:p>
                  </a:txBody>
                  <a:tcPr anchor="ctr"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34776"/>
                  </a:ext>
                </a:extLst>
              </a:tr>
              <a:tr h="541731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Item 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4.5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1.7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626146"/>
                  </a:ext>
                </a:extLst>
              </a:tr>
              <a:tr h="541731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Item 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3.2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5.1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4.4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620150"/>
                  </a:ext>
                </a:extLst>
              </a:tr>
              <a:tr h="541731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Item 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1.7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2.8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6119336"/>
                  </a:ext>
                </a:extLst>
              </a:tr>
              <a:tr h="541731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Item 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4.5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1.7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5360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6698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2A008EA-A5EC-2F9B-EA88-9153C896826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909560" y="6409944"/>
            <a:ext cx="3703320" cy="448056"/>
          </a:xfrm>
        </p:spPr>
        <p:txBody>
          <a:bodyPr/>
          <a:lstStyle/>
          <a:p>
            <a:r>
              <a:rPr lang="en-US"/>
              <a:t>JOUR MOIS 20XX</a:t>
            </a:r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69D20F9-0950-3A3C-42E1-92D6F75FD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/>
              <a:t>LABORATOIRE MRM</a:t>
            </a:r>
            <a:endParaRPr lang="en-US" b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A79BAA-1C40-9A34-221E-D9EC0A984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</p:spPr>
        <p:txBody>
          <a:bodyPr/>
          <a:lstStyle/>
          <a:p>
            <a:fld id="{C01389E6-C847-4AD0-B56D-D205B2EAB1EE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6459366-A25B-9099-54B1-F3103CAFEC7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u="none" strike="noStrike" dirty="0" err="1">
                <a:effectLst/>
              </a:rPr>
              <a:t>Paphius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quin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etiam</a:t>
            </a:r>
            <a:r>
              <a:rPr lang="fr-FR" u="none" strike="noStrike" dirty="0">
                <a:effectLst/>
              </a:rPr>
              <a:t> et Cornelius </a:t>
            </a:r>
            <a:r>
              <a:rPr lang="fr-FR" u="none" strike="noStrike" dirty="0" err="1">
                <a:effectLst/>
              </a:rPr>
              <a:t>senatores</a:t>
            </a:r>
            <a:r>
              <a:rPr lang="fr-FR" u="none" strike="noStrike" dirty="0">
                <a:effectLst/>
              </a:rPr>
              <a:t>, ambo </a:t>
            </a:r>
            <a:r>
              <a:rPr lang="fr-FR" u="none" strike="noStrike" dirty="0" err="1">
                <a:effectLst/>
              </a:rPr>
              <a:t>venenorum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artibus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pravis</a:t>
            </a:r>
            <a:r>
              <a:rPr lang="fr-FR" u="none" strike="noStrike" dirty="0">
                <a:effectLst/>
              </a:rPr>
              <a:t> se </a:t>
            </a:r>
            <a:r>
              <a:rPr lang="fr-FR" u="none" strike="noStrike" dirty="0" err="1">
                <a:effectLst/>
              </a:rPr>
              <a:t>polluisse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confessi</a:t>
            </a:r>
            <a:r>
              <a:rPr lang="fr-FR" u="none" strike="noStrike" dirty="0">
                <a:effectLst/>
              </a:rPr>
              <a:t>, </a:t>
            </a:r>
            <a:r>
              <a:rPr lang="fr-FR" u="none" strike="noStrike" dirty="0" err="1">
                <a:effectLst/>
              </a:rPr>
              <a:t>eodem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pronuntiante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Maximino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sunt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interfecti</a:t>
            </a:r>
            <a:r>
              <a:rPr lang="fr-FR" u="none" strike="noStrike" dirty="0">
                <a:effectLst/>
              </a:rPr>
              <a:t>. pari sorte </a:t>
            </a:r>
            <a:r>
              <a:rPr lang="fr-FR" u="none" strike="noStrike" dirty="0" err="1">
                <a:effectLst/>
              </a:rPr>
              <a:t>etiam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procurator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monetae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extinctus</a:t>
            </a:r>
            <a:r>
              <a:rPr lang="fr-FR" u="none" strike="noStrike" dirty="0">
                <a:effectLst/>
              </a:rPr>
              <a:t> est. </a:t>
            </a:r>
            <a:r>
              <a:rPr lang="fr-FR" u="none" strike="noStrike" dirty="0" err="1">
                <a:effectLst/>
              </a:rPr>
              <a:t>Sericum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enim</a:t>
            </a:r>
            <a:r>
              <a:rPr lang="fr-FR" u="none" strike="noStrike" dirty="0">
                <a:effectLst/>
              </a:rPr>
              <a:t> et </a:t>
            </a:r>
            <a:r>
              <a:rPr lang="fr-FR" u="none" strike="noStrike" dirty="0" err="1">
                <a:effectLst/>
              </a:rPr>
              <a:t>Asbolium</a:t>
            </a:r>
            <a:r>
              <a:rPr lang="fr-FR" u="none" strike="noStrike" dirty="0">
                <a:effectLst/>
              </a:rPr>
              <a:t> supra </a:t>
            </a:r>
            <a:r>
              <a:rPr lang="fr-FR" u="none" strike="noStrike" dirty="0" err="1">
                <a:effectLst/>
              </a:rPr>
              <a:t>dictos</a:t>
            </a:r>
            <a:r>
              <a:rPr lang="fr-FR" u="none" strike="noStrike" dirty="0">
                <a:effectLst/>
              </a:rPr>
              <a:t>, </a:t>
            </a:r>
            <a:r>
              <a:rPr lang="fr-FR" u="none" strike="noStrike" dirty="0" err="1">
                <a:effectLst/>
              </a:rPr>
              <a:t>quoniam</a:t>
            </a:r>
            <a:r>
              <a:rPr lang="fr-FR" u="none" strike="noStrike" dirty="0">
                <a:effectLst/>
              </a:rPr>
              <a:t> cum </a:t>
            </a:r>
            <a:r>
              <a:rPr lang="fr-FR" u="none" strike="noStrike" dirty="0" err="1">
                <a:effectLst/>
              </a:rPr>
              <a:t>hortaretur</a:t>
            </a:r>
            <a:r>
              <a:rPr lang="fr-FR" u="none" strike="noStrike" dirty="0">
                <a:effectLst/>
              </a:rPr>
              <a:t> passim </a:t>
            </a:r>
            <a:r>
              <a:rPr lang="fr-FR" u="none" strike="noStrike" dirty="0" err="1">
                <a:effectLst/>
              </a:rPr>
              <a:t>nominare</a:t>
            </a:r>
            <a:r>
              <a:rPr lang="fr-FR" u="none" strike="noStrike" dirty="0">
                <a:effectLst/>
              </a:rPr>
              <a:t>, </a:t>
            </a:r>
            <a:r>
              <a:rPr lang="fr-FR" u="none" strike="noStrike" dirty="0" err="1">
                <a:effectLst/>
              </a:rPr>
              <a:t>quos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vellent</a:t>
            </a:r>
            <a:r>
              <a:rPr lang="fr-FR" u="none" strike="noStrike" dirty="0">
                <a:effectLst/>
              </a:rPr>
              <a:t>, </a:t>
            </a:r>
            <a:r>
              <a:rPr lang="fr-FR" u="none" strike="noStrike" dirty="0" err="1">
                <a:effectLst/>
              </a:rPr>
              <a:t>adiecta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religione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firmarat</a:t>
            </a:r>
            <a:r>
              <a:rPr lang="fr-FR" u="none" strike="noStrike" dirty="0">
                <a:effectLst/>
              </a:rPr>
              <a:t>, </a:t>
            </a:r>
            <a:r>
              <a:rPr lang="fr-FR" u="none" strike="noStrike" dirty="0" err="1">
                <a:effectLst/>
              </a:rPr>
              <a:t>nullum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igni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vel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ferro</a:t>
            </a:r>
            <a:r>
              <a:rPr lang="fr-FR" u="none" strike="noStrike" dirty="0">
                <a:effectLst/>
              </a:rPr>
              <a:t> se </a:t>
            </a:r>
            <a:r>
              <a:rPr lang="fr-FR" u="none" strike="noStrike" dirty="0" err="1">
                <a:effectLst/>
              </a:rPr>
              <a:t>puniri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iussurum</a:t>
            </a:r>
            <a:r>
              <a:rPr lang="fr-FR" u="none" strike="noStrike" dirty="0">
                <a:effectLst/>
              </a:rPr>
              <a:t>, </a:t>
            </a:r>
            <a:r>
              <a:rPr lang="fr-FR" u="none" strike="noStrike" dirty="0" err="1">
                <a:effectLst/>
              </a:rPr>
              <a:t>plumbi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validis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ictibus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interemit</a:t>
            </a:r>
            <a:r>
              <a:rPr lang="fr-FR" u="none" strike="noStrike" dirty="0">
                <a:effectLst/>
              </a:rPr>
              <a:t>. et post </a:t>
            </a:r>
            <a:r>
              <a:rPr lang="fr-FR" u="none" strike="noStrike" dirty="0" err="1">
                <a:effectLst/>
              </a:rPr>
              <a:t>hoe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flammis</a:t>
            </a:r>
            <a:r>
              <a:rPr lang="fr-FR" u="none" strike="noStrike" dirty="0">
                <a:effectLst/>
              </a:rPr>
              <a:t>.</a:t>
            </a:r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ABB3BA22-60CE-D253-9A4F-1220C79DC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7" name="Graphique 6">
                <a:extLst>
                  <a:ext uri="{FF2B5EF4-FFF2-40B4-BE49-F238E27FC236}">
                    <a16:creationId xmlns:a16="http://schemas.microsoft.com/office/drawing/2014/main" id="{93938306-CEBC-EB8A-72B5-7BCA4171D92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171543100"/>
                  </p:ext>
                </p:extLst>
              </p:nvPr>
            </p:nvGraphicFramePr>
            <p:xfrm>
              <a:off x="6483596" y="866633"/>
              <a:ext cx="5129284" cy="520395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7" name="Graphique 6">
                <a:extLst>
                  <a:ext uri="{FF2B5EF4-FFF2-40B4-BE49-F238E27FC236}">
                    <a16:creationId xmlns:a16="http://schemas.microsoft.com/office/drawing/2014/main" id="{93938306-CEBC-EB8A-72B5-7BCA4171D92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83596" y="866633"/>
                <a:ext cx="5129284" cy="520395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716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85AD303-B68E-D192-CA22-D1AF426F3D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</p:spPr>
        <p:txBody>
          <a:bodyPr/>
          <a:lstStyle/>
          <a:p>
            <a:fld id="{39A857F5-96C8-461D-A78C-38E92FE1C52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91A7669-9846-D29C-F4C3-C74386B894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67286" y="6409170"/>
            <a:ext cx="3702392" cy="448830"/>
          </a:xfrm>
        </p:spPr>
        <p:txBody>
          <a:bodyPr/>
          <a:lstStyle/>
          <a:p>
            <a:r>
              <a:rPr lang="en-US"/>
              <a:t>JOUR MOIS 20XX</a:t>
            </a:r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AB58083-D944-D240-71C2-4819E89CA2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LABORATOIRE MRM</a:t>
            </a:r>
            <a:endParaRPr lang="en-US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A59A1E7F-3BF6-7E9D-73AD-265483ADC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400" u="none" strike="noStrike" dirty="0" err="1">
                <a:effectLst/>
              </a:rPr>
              <a:t>Paphius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quin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etiam</a:t>
            </a:r>
            <a:r>
              <a:rPr lang="fr-FR" sz="1400" u="none" strike="noStrike" dirty="0">
                <a:effectLst/>
              </a:rPr>
              <a:t> et Cornelius </a:t>
            </a:r>
            <a:r>
              <a:rPr lang="fr-FR" sz="1400" u="none" strike="noStrike" dirty="0" err="1">
                <a:effectLst/>
              </a:rPr>
              <a:t>senatores</a:t>
            </a:r>
            <a:r>
              <a:rPr lang="fr-FR" sz="1400" u="none" strike="noStrike" dirty="0">
                <a:effectLst/>
              </a:rPr>
              <a:t>, ambo </a:t>
            </a:r>
            <a:r>
              <a:rPr lang="fr-FR" sz="1400" u="none" strike="noStrike" dirty="0" err="1">
                <a:effectLst/>
              </a:rPr>
              <a:t>venenorum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artibus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pravis</a:t>
            </a:r>
            <a:r>
              <a:rPr lang="fr-FR" sz="1400" u="none" strike="noStrike" dirty="0">
                <a:effectLst/>
              </a:rPr>
              <a:t> se </a:t>
            </a:r>
            <a:r>
              <a:rPr lang="fr-FR" sz="1400" u="none" strike="noStrike" dirty="0" err="1">
                <a:effectLst/>
              </a:rPr>
              <a:t>polluisse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confessi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eodem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pronuntiante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Maximino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sunt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interfecti</a:t>
            </a:r>
            <a:r>
              <a:rPr lang="fr-FR" sz="1400" u="none" strike="noStrike" dirty="0">
                <a:effectLst/>
              </a:rPr>
              <a:t>. pari sorte </a:t>
            </a:r>
            <a:r>
              <a:rPr lang="fr-FR" sz="1400" u="none" strike="noStrike" dirty="0" err="1">
                <a:effectLst/>
              </a:rPr>
              <a:t>etiam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procurator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monetae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extinctus</a:t>
            </a:r>
            <a:r>
              <a:rPr lang="fr-FR" sz="1400" u="none" strike="noStrike" dirty="0">
                <a:effectLst/>
              </a:rPr>
              <a:t> est. </a:t>
            </a:r>
            <a:r>
              <a:rPr lang="fr-FR" sz="1400" u="none" strike="noStrike" dirty="0" err="1">
                <a:effectLst/>
              </a:rPr>
              <a:t>Sericum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enim</a:t>
            </a:r>
            <a:r>
              <a:rPr lang="fr-FR" sz="1400" u="none" strike="noStrike" dirty="0">
                <a:effectLst/>
              </a:rPr>
              <a:t> et </a:t>
            </a:r>
            <a:r>
              <a:rPr lang="fr-FR" sz="1400" u="none" strike="noStrike" dirty="0" err="1">
                <a:effectLst/>
              </a:rPr>
              <a:t>Asbolium</a:t>
            </a:r>
            <a:r>
              <a:rPr lang="fr-FR" sz="1400" u="none" strike="noStrike" dirty="0">
                <a:effectLst/>
              </a:rPr>
              <a:t> supra </a:t>
            </a:r>
            <a:r>
              <a:rPr lang="fr-FR" sz="1400" u="none" strike="noStrike" dirty="0" err="1">
                <a:effectLst/>
              </a:rPr>
              <a:t>dictos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quoniam</a:t>
            </a:r>
            <a:r>
              <a:rPr lang="fr-FR" sz="1400" u="none" strike="noStrike" dirty="0">
                <a:effectLst/>
              </a:rPr>
              <a:t> cum </a:t>
            </a:r>
            <a:r>
              <a:rPr lang="fr-FR" sz="1400" u="none" strike="noStrike" dirty="0" err="1">
                <a:effectLst/>
              </a:rPr>
              <a:t>hortaretur</a:t>
            </a:r>
            <a:r>
              <a:rPr lang="fr-FR" sz="1400" u="none" strike="noStrike" dirty="0">
                <a:effectLst/>
              </a:rPr>
              <a:t> passim </a:t>
            </a:r>
            <a:r>
              <a:rPr lang="fr-FR" sz="1400" u="none" strike="noStrike" dirty="0" err="1">
                <a:effectLst/>
              </a:rPr>
              <a:t>nominare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quos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vellent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adiecta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religione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firmarat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nullum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igni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vel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ferro</a:t>
            </a:r>
            <a:r>
              <a:rPr lang="fr-FR" sz="1400" u="none" strike="noStrike" dirty="0">
                <a:effectLst/>
              </a:rPr>
              <a:t> se </a:t>
            </a:r>
            <a:r>
              <a:rPr lang="fr-FR" sz="1400" u="none" strike="noStrike" dirty="0" err="1">
                <a:effectLst/>
              </a:rPr>
              <a:t>puniri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iussurum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plumbi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validis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ictibus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interemit</a:t>
            </a:r>
            <a:r>
              <a:rPr lang="fr-FR" sz="1400" u="none" strike="noStrike" dirty="0">
                <a:effectLst/>
              </a:rPr>
              <a:t>. et post </a:t>
            </a:r>
            <a:r>
              <a:rPr lang="fr-FR" sz="1400" u="none" strike="noStrike" dirty="0" err="1">
                <a:effectLst/>
              </a:rPr>
              <a:t>hoe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flammis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Campensem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aruspicem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dedit</a:t>
            </a:r>
            <a:r>
              <a:rPr lang="fr-FR" sz="1400" u="none" strike="noStrike" dirty="0">
                <a:effectLst/>
              </a:rPr>
              <a:t>, in </a:t>
            </a:r>
            <a:r>
              <a:rPr lang="fr-FR" sz="1400" u="none" strike="noStrike" dirty="0" err="1">
                <a:effectLst/>
              </a:rPr>
              <a:t>negotio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eius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nullo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sacramento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constrictus</a:t>
            </a:r>
            <a:r>
              <a:rPr lang="fr-FR" sz="1400" u="none" strike="noStrike" dirty="0">
                <a:effectLst/>
              </a:rPr>
              <a:t>.</a:t>
            </a:r>
          </a:p>
          <a:p>
            <a:r>
              <a:rPr lang="fr-FR" sz="1400" u="none" strike="noStrike" dirty="0" err="1">
                <a:effectLst/>
              </a:rPr>
              <a:t>Paphius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quin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etiam</a:t>
            </a:r>
            <a:r>
              <a:rPr lang="fr-FR" sz="1400" u="none" strike="noStrike" dirty="0">
                <a:effectLst/>
              </a:rPr>
              <a:t> et Cornelius </a:t>
            </a:r>
            <a:r>
              <a:rPr lang="fr-FR" sz="1400" u="none" strike="noStrike" dirty="0" err="1">
                <a:effectLst/>
              </a:rPr>
              <a:t>senatores</a:t>
            </a:r>
            <a:r>
              <a:rPr lang="fr-FR" sz="1400" u="none" strike="noStrike" dirty="0">
                <a:effectLst/>
              </a:rPr>
              <a:t>, ambo </a:t>
            </a:r>
            <a:r>
              <a:rPr lang="fr-FR" sz="1400" u="none" strike="noStrike" dirty="0" err="1">
                <a:effectLst/>
              </a:rPr>
              <a:t>venenorum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artibus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pravis</a:t>
            </a:r>
            <a:r>
              <a:rPr lang="fr-FR" sz="1400" u="none" strike="noStrike" dirty="0">
                <a:effectLst/>
              </a:rPr>
              <a:t> se </a:t>
            </a:r>
            <a:r>
              <a:rPr lang="fr-FR" sz="1400" u="none" strike="noStrike" dirty="0" err="1">
                <a:effectLst/>
              </a:rPr>
              <a:t>polluisse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confessi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eodem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pronuntiante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Maximino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sunt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interfecti</a:t>
            </a:r>
            <a:r>
              <a:rPr lang="fr-FR" sz="1400" u="none" strike="noStrike" dirty="0">
                <a:effectLst/>
              </a:rPr>
              <a:t>. pari sorte </a:t>
            </a:r>
            <a:r>
              <a:rPr lang="fr-FR" sz="1400" u="none" strike="noStrike" dirty="0" err="1">
                <a:effectLst/>
              </a:rPr>
              <a:t>etiam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procurator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monetae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extinctus</a:t>
            </a:r>
            <a:r>
              <a:rPr lang="fr-FR" sz="1400" u="none" strike="noStrike" dirty="0">
                <a:effectLst/>
              </a:rPr>
              <a:t> est. </a:t>
            </a:r>
            <a:r>
              <a:rPr lang="fr-FR" sz="1400" u="none" strike="noStrike" dirty="0" err="1">
                <a:effectLst/>
              </a:rPr>
              <a:t>Sericum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enim</a:t>
            </a:r>
            <a:r>
              <a:rPr lang="fr-FR" sz="1400" u="none" strike="noStrike" dirty="0">
                <a:effectLst/>
              </a:rPr>
              <a:t> et </a:t>
            </a:r>
            <a:r>
              <a:rPr lang="fr-FR" sz="1400" u="none" strike="noStrike" dirty="0" err="1">
                <a:effectLst/>
              </a:rPr>
              <a:t>Asbolium</a:t>
            </a:r>
            <a:r>
              <a:rPr lang="fr-FR" sz="1400" u="none" strike="noStrike" dirty="0">
                <a:effectLst/>
              </a:rPr>
              <a:t> supra </a:t>
            </a:r>
            <a:r>
              <a:rPr lang="fr-FR" sz="1400" u="none" strike="noStrike" dirty="0" err="1">
                <a:effectLst/>
              </a:rPr>
              <a:t>dictos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quoniam</a:t>
            </a:r>
            <a:r>
              <a:rPr lang="fr-FR" sz="1400" u="none" strike="noStrike" dirty="0">
                <a:effectLst/>
              </a:rPr>
              <a:t> cum </a:t>
            </a:r>
            <a:r>
              <a:rPr lang="fr-FR" sz="1400" u="none" strike="noStrike" dirty="0" err="1">
                <a:effectLst/>
              </a:rPr>
              <a:t>hortaretur</a:t>
            </a:r>
            <a:r>
              <a:rPr lang="fr-FR" sz="1400" u="none" strike="noStrike" dirty="0">
                <a:effectLst/>
              </a:rPr>
              <a:t> passim </a:t>
            </a:r>
            <a:r>
              <a:rPr lang="fr-FR" sz="1400" u="none" strike="noStrike" dirty="0" err="1">
                <a:effectLst/>
              </a:rPr>
              <a:t>nominare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quos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vellent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adiecta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religione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firmarat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nullum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igni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vel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ferro</a:t>
            </a:r>
            <a:r>
              <a:rPr lang="fr-FR" sz="1400" u="none" strike="noStrike" dirty="0">
                <a:effectLst/>
              </a:rPr>
              <a:t> se </a:t>
            </a:r>
            <a:r>
              <a:rPr lang="fr-FR" sz="1400" u="none" strike="noStrike" dirty="0" err="1">
                <a:effectLst/>
              </a:rPr>
              <a:t>puniri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iussurum</a:t>
            </a:r>
            <a:endParaRPr lang="fr-FR" sz="1400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58D13DA9-4CFE-D3DD-254C-5C05F9BAF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149395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F376E6F-8D65-30F5-ADD6-2B62F0D51C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</p:spPr>
        <p:txBody>
          <a:bodyPr/>
          <a:lstStyle/>
          <a:p>
            <a:r>
              <a:rPr lang="en-US"/>
              <a:t>JOUR MOIS 20XX</a:t>
            </a:r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2C160DD-9490-D2FC-26AF-3CA933B05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/>
              <a:t>LABORATOIRE MRM</a:t>
            </a:r>
            <a:endParaRPr lang="en-US" b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9C0D951-6E25-FD16-5040-8FD4BAFD3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</p:spPr>
        <p:txBody>
          <a:bodyPr/>
          <a:lstStyle/>
          <a:p>
            <a:fld id="{C01389E6-C847-4AD0-B56D-D205B2EAB1EE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C3CC84CB-6EB8-9C6B-C46F-5F1D9C63E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CHRONOLOGIE</a:t>
            </a:r>
          </a:p>
        </p:txBody>
      </p:sp>
    </p:spTree>
    <p:extLst>
      <p:ext uri="{BB962C8B-B14F-4D97-AF65-F5344CB8AC3E}">
        <p14:creationId xmlns:p14="http://schemas.microsoft.com/office/powerpoint/2010/main" val="3014662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733DF59-A4B2-4E69-B8BA-B4E6D9904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err="1"/>
              <a:t>L’équipe</a:t>
            </a:r>
            <a:r>
              <a:rPr lang="en-US" dirty="0"/>
              <a:t> MRM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661F5F-6E1D-45DF-9BF7-1D0E0B690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LABORATOIRE MRM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757F99B5-64D7-4A64-86D6-36354C4B82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Nom </a:t>
            </a:r>
            <a:r>
              <a:rPr lang="en-US" dirty="0" err="1"/>
              <a:t>Prénom</a:t>
            </a:r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BECA2EEA-616D-4E87-9A3A-DF8655C5416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AE9A8D92-00FD-4246-866B-B772E0CA775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Nom </a:t>
            </a:r>
            <a:r>
              <a:rPr lang="en-US" dirty="0" err="1"/>
              <a:t>Prénom</a:t>
            </a:r>
            <a:endParaRPr lang="en-US" dirty="0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1522E387-1530-4794-9487-2FB24AFFDC5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684E5FF7-FFBE-4834-89C3-708240DAC19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Nom </a:t>
            </a:r>
            <a:r>
              <a:rPr lang="en-US" dirty="0" err="1"/>
              <a:t>Prénom</a:t>
            </a:r>
            <a:endParaRPr lang="en-US" dirty="0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06C01CB0-5757-463B-9D47-3F8CA427DAD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F6EAF102-9D8C-42FA-8631-0A97B8FEAED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Nom </a:t>
            </a:r>
            <a:r>
              <a:rPr lang="en-US" dirty="0" err="1"/>
              <a:t>Prénom</a:t>
            </a:r>
            <a:endParaRPr lang="en-US" dirty="0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69F3136F-4592-4535-9658-790F97780F7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DB7A9A4-E0AF-4EBE-905E-7610470537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</p:spPr>
        <p:txBody>
          <a:bodyPr/>
          <a:lstStyle/>
          <a:p>
            <a:fld id="{8B48EBF6-60E6-462A-9155-5FAF136BCCBC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" name="Picture Placeholder 54" descr="A person smiling for the camera">
            <a:extLst>
              <a:ext uri="{FF2B5EF4-FFF2-40B4-BE49-F238E27FC236}">
                <a16:creationId xmlns:a16="http://schemas.microsoft.com/office/drawing/2014/main" id="{8A4BC115-8EBD-064D-20BF-7E4C1A05CE0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013" y="1819656"/>
            <a:ext cx="2282932" cy="2282932"/>
          </a:xfrm>
        </p:spPr>
      </p:pic>
      <p:pic>
        <p:nvPicPr>
          <p:cNvPr id="4" name="Picture Placeholder 38" descr="A person smiling for the camera in the office">
            <a:extLst>
              <a:ext uri="{FF2B5EF4-FFF2-40B4-BE49-F238E27FC236}">
                <a16:creationId xmlns:a16="http://schemas.microsoft.com/office/drawing/2014/main" id="{02D980F4-3B25-AFEF-E091-807C2F7F3C2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7600" y="1819656"/>
            <a:ext cx="2282932" cy="2282932"/>
          </a:xfrm>
        </p:spPr>
      </p:pic>
      <p:pic>
        <p:nvPicPr>
          <p:cNvPr id="5" name="Picture Placeholder 40" descr="A person smiling for the camera in the office">
            <a:extLst>
              <a:ext uri="{FF2B5EF4-FFF2-40B4-BE49-F238E27FC236}">
                <a16:creationId xmlns:a16="http://schemas.microsoft.com/office/drawing/2014/main" id="{C5661686-A12C-186B-988F-EFC8F9A4D50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1928" y="1819656"/>
            <a:ext cx="2282932" cy="2282932"/>
          </a:xfrm>
        </p:spPr>
      </p:pic>
      <p:pic>
        <p:nvPicPr>
          <p:cNvPr id="6" name="Picture Placeholder 56" descr="A person smiling for the camera in the office">
            <a:extLst>
              <a:ext uri="{FF2B5EF4-FFF2-40B4-BE49-F238E27FC236}">
                <a16:creationId xmlns:a16="http://schemas.microsoft.com/office/drawing/2014/main" id="{940AD4ED-2763-B619-97FC-2FB8CC320CA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7112" y="1819656"/>
            <a:ext cx="2282932" cy="2282932"/>
          </a:xfrm>
        </p:spPr>
      </p:pic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8E3BB27-2419-4562-17B6-8B950028EB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67286" y="6409170"/>
            <a:ext cx="3645594" cy="448830"/>
          </a:xfrm>
        </p:spPr>
        <p:txBody>
          <a:bodyPr/>
          <a:lstStyle/>
          <a:p>
            <a:r>
              <a:rPr lang="en-US" dirty="0"/>
              <a:t>JOUR MOIS 20XX</a:t>
            </a:r>
          </a:p>
        </p:txBody>
      </p:sp>
    </p:spTree>
    <p:extLst>
      <p:ext uri="{BB962C8B-B14F-4D97-AF65-F5344CB8AC3E}">
        <p14:creationId xmlns:p14="http://schemas.microsoft.com/office/powerpoint/2010/main" val="2790870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B31F48-010B-5C35-3645-788F0235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1D4E9F-57C6-95AB-4BA1-5FCD870E887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fr-FR" sz="1400" dirty="0"/>
              <a:t>Nom Prénom</a:t>
            </a:r>
          </a:p>
          <a:p>
            <a:r>
              <a:rPr lang="fr-FR" sz="1400" dirty="0"/>
              <a:t>Adresse Mail</a:t>
            </a:r>
          </a:p>
          <a:p>
            <a:r>
              <a:rPr lang="fr-FR" sz="1400" dirty="0"/>
              <a:t>Site web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8A847F-2192-D36A-A851-3541A3427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JOUR MOIS 20XX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0841B5A-0BD5-9592-C7FE-239E802D8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25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0C23C78-9EFC-95D3-04E4-B7C94829D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LABORATOIRE MRM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915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370BAE-84D5-EFC5-FD7A-3438E7CB3B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 laboratoire </a:t>
            </a:r>
            <a:r>
              <a:rPr lang="fr-FR" dirty="0" err="1"/>
              <a:t>mrm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081A55-EB30-85CA-A1E9-1BCC701D4C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mrm.edu.umontpellier.fr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639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ED3273-43AB-F7B1-4138-BE10DF723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7E7B904-FFCC-EB11-4F26-CA7A9F655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LABORATOIRE MRM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E988C91-6F30-7E4E-0687-4371BC200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</p:spPr>
        <p:txBody>
          <a:bodyPr/>
          <a:lstStyle/>
          <a:p>
            <a:fld id="{39A857F5-96C8-461D-A78C-38E92FE1C52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8892272C-B199-F183-EE07-EF7C34AE67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67286" y="6409170"/>
            <a:ext cx="3702392" cy="448830"/>
          </a:xfrm>
        </p:spPr>
        <p:txBody>
          <a:bodyPr/>
          <a:lstStyle/>
          <a:p>
            <a:r>
              <a:rPr lang="en-US"/>
              <a:t>JOUR MOIS 20XX</a:t>
            </a:r>
            <a:endParaRPr lang="en-US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2F4DCBE6-C32F-3D7A-2A51-0ADD071D0EAB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5E5737"/>
                </a:solidFill>
                <a:latin typeface="Verdana" panose="020B0604030504040204" pitchFamily="34" charset="0"/>
              </a:rPr>
              <a:t>CHAPITRE 1</a:t>
            </a:r>
          </a:p>
          <a:p>
            <a:r>
              <a:rPr lang="fr-FR" dirty="0">
                <a:solidFill>
                  <a:srgbClr val="5E5737"/>
                </a:solidFill>
                <a:latin typeface="Verdana" panose="020B0604030504040204" pitchFamily="34" charset="0"/>
              </a:rPr>
              <a:t>CHAPITRE 2</a:t>
            </a:r>
          </a:p>
          <a:p>
            <a:r>
              <a:rPr lang="fr-FR" dirty="0">
                <a:solidFill>
                  <a:srgbClr val="5E5737"/>
                </a:solidFill>
                <a:latin typeface="Verdana" panose="020B0604030504040204" pitchFamily="34" charset="0"/>
              </a:rPr>
              <a:t>CHAPITRE 3</a:t>
            </a:r>
          </a:p>
          <a:p>
            <a:r>
              <a:rPr lang="fr-FR" dirty="0">
                <a:solidFill>
                  <a:srgbClr val="5E5737"/>
                </a:solidFill>
                <a:latin typeface="Verdana" panose="020B0604030504040204" pitchFamily="34" charset="0"/>
              </a:rPr>
              <a:t>CHAPITRE 4</a:t>
            </a:r>
          </a:p>
          <a:p>
            <a:r>
              <a:rPr lang="fr-FR" dirty="0">
                <a:solidFill>
                  <a:srgbClr val="5E5737"/>
                </a:solidFill>
                <a:latin typeface="Verdana" panose="020B0604030504040204" pitchFamily="34" charset="0"/>
              </a:rPr>
              <a:t>CHAPITRE 5</a:t>
            </a:r>
          </a:p>
          <a:p>
            <a:endParaRPr lang="fr-FR" dirty="0">
              <a:solidFill>
                <a:srgbClr val="5E5737"/>
              </a:solidFill>
              <a:latin typeface="Verdana" panose="020B0604030504040204" pitchFamily="34" charset="0"/>
            </a:endParaRPr>
          </a:p>
          <a:p>
            <a:r>
              <a:rPr lang="fr-FR" dirty="0">
                <a:solidFill>
                  <a:srgbClr val="5E5737"/>
                </a:solidFill>
                <a:latin typeface="Verdana" panose="020B0604030504040204" pitchFamily="34" charset="0"/>
              </a:rPr>
              <a:t>	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7670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905838-B33E-09D1-F488-38F59B76EE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CHAPITRE 1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FEA13F5-6B45-18FC-BD57-A1B6B5195A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Sous-titre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990DA40-85BB-7798-8B31-C23AADE27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11096"/>
            <a:ext cx="4114800" cy="4572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LABORATOIRE MRM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0AA7A63-894A-32A1-2034-6EA0DD3646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09560" y="6409944"/>
            <a:ext cx="3703320" cy="448056"/>
          </a:xfrm>
        </p:spPr>
        <p:txBody>
          <a:bodyPr/>
          <a:lstStyle/>
          <a:p>
            <a:r>
              <a:rPr lang="en-US"/>
              <a:t>JOUR MOIS 20XX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EF1606-0B63-A848-BE12-EDCC7F8DB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744" y="6409944"/>
            <a:ext cx="438912" cy="448056"/>
          </a:xfrm>
        </p:spPr>
        <p:txBody>
          <a:bodyPr/>
          <a:lstStyle/>
          <a:p>
            <a:fld id="{C01389E6-C847-4AD0-B56D-D205B2EAB1E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282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CFF79DC-8F12-A74E-F20C-4BE13E7554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A857F5-96C8-461D-A78C-38E92FE1C52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D7E0D67-C572-4D22-A224-2507F42F3C6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JOUR MOIS 20XX</a:t>
            </a:r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079EAD8-6782-EB87-ABCD-C73EB487B8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LABORATOIRE MRM</a:t>
            </a:r>
            <a:endParaRPr lang="en-US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C2CC0D3-AC12-E9A5-06D2-0F22A918B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3807" y="3690257"/>
            <a:ext cx="10229073" cy="1171556"/>
          </a:xfrm>
        </p:spPr>
        <p:txBody>
          <a:bodyPr/>
          <a:lstStyle/>
          <a:p>
            <a:r>
              <a:rPr lang="fr-FR" dirty="0"/>
              <a:t>Titre section</a:t>
            </a:r>
          </a:p>
        </p:txBody>
      </p:sp>
    </p:spTree>
    <p:extLst>
      <p:ext uri="{BB962C8B-B14F-4D97-AF65-F5344CB8AC3E}">
        <p14:creationId xmlns:p14="http://schemas.microsoft.com/office/powerpoint/2010/main" val="1345136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703766-B7D9-7BA2-8FC5-C6B49C6B12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86C956C-F5E4-048E-5C55-A504A10BDA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Sous-titre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4B43DD-EB30-620B-2D08-49B4C733E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LABORATOIRE MRM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C248CC-410A-77CE-A2DD-5B69E99F17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A857F5-96C8-461D-A78C-38E92FE1C52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18E6D0E-EBA2-9433-6CF0-5D9A879392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JOUR MOIS 20XX</a:t>
            </a:r>
          </a:p>
        </p:txBody>
      </p:sp>
    </p:spTree>
    <p:extLst>
      <p:ext uri="{BB962C8B-B14F-4D97-AF65-F5344CB8AC3E}">
        <p14:creationId xmlns:p14="http://schemas.microsoft.com/office/powerpoint/2010/main" val="678190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35F00F9-DE77-C668-86A3-6AA8F6E92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/>
              <a:t>LABORATOIRE MRM</a:t>
            </a:r>
            <a:endParaRPr lang="en-US" b="0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00625D3-664A-C5B2-2373-1402377EDD8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7909560" y="6409944"/>
            <a:ext cx="3703320" cy="448056"/>
          </a:xfrm>
        </p:spPr>
        <p:txBody>
          <a:bodyPr/>
          <a:lstStyle/>
          <a:p>
            <a:r>
              <a:rPr lang="en-US"/>
              <a:t>JOUR MOIS 20XX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221DDC-6003-D33D-D3BF-62F896A1E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744" y="6409944"/>
            <a:ext cx="438912" cy="448056"/>
          </a:xfrm>
        </p:spPr>
        <p:txBody>
          <a:bodyPr/>
          <a:lstStyle/>
          <a:p>
            <a:fld id="{C01389E6-C847-4AD0-B56D-D205B2EAB1EE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C4A09767-0B9D-F4E7-ABE1-B877D5BEB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9361237-E9C6-BE81-F722-3ACAC2C498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sz="1400" u="none" strike="noStrike" dirty="0" err="1">
                <a:effectLst/>
              </a:rPr>
              <a:t>Paphius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quin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etiam</a:t>
            </a:r>
            <a:r>
              <a:rPr lang="fr-FR" sz="1400" u="none" strike="noStrike" dirty="0">
                <a:effectLst/>
              </a:rPr>
              <a:t> et Cornelius </a:t>
            </a:r>
            <a:r>
              <a:rPr lang="fr-FR" sz="1400" u="none" strike="noStrike" dirty="0" err="1">
                <a:effectLst/>
              </a:rPr>
              <a:t>senatores</a:t>
            </a:r>
            <a:r>
              <a:rPr lang="fr-FR" sz="1400" u="none" strike="noStrike" dirty="0">
                <a:effectLst/>
              </a:rPr>
              <a:t>, ambo </a:t>
            </a:r>
            <a:r>
              <a:rPr lang="fr-FR" sz="1400" u="none" strike="noStrike" dirty="0" err="1">
                <a:effectLst/>
              </a:rPr>
              <a:t>venenorum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artibus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pravis</a:t>
            </a:r>
            <a:r>
              <a:rPr lang="fr-FR" sz="1400" u="none" strike="noStrike" dirty="0">
                <a:effectLst/>
              </a:rPr>
              <a:t> se </a:t>
            </a:r>
            <a:r>
              <a:rPr lang="fr-FR" sz="1400" u="none" strike="noStrike" dirty="0" err="1">
                <a:effectLst/>
              </a:rPr>
              <a:t>polluisse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confessi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eodem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pronuntiante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Maximino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sunt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interfecti</a:t>
            </a:r>
            <a:r>
              <a:rPr lang="fr-FR" sz="1400" u="none" strike="noStrike" dirty="0">
                <a:effectLst/>
              </a:rPr>
              <a:t>. pari sorte </a:t>
            </a:r>
            <a:r>
              <a:rPr lang="fr-FR" sz="1400" u="none" strike="noStrike" dirty="0" err="1">
                <a:effectLst/>
              </a:rPr>
              <a:t>etiam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procurator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monetae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extinctus</a:t>
            </a:r>
            <a:r>
              <a:rPr lang="fr-FR" sz="1400" u="none" strike="noStrike" dirty="0">
                <a:effectLst/>
              </a:rPr>
              <a:t> est. </a:t>
            </a:r>
            <a:r>
              <a:rPr lang="fr-FR" sz="1400" u="none" strike="noStrike" dirty="0" err="1">
                <a:effectLst/>
              </a:rPr>
              <a:t>Sericum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enim</a:t>
            </a:r>
            <a:r>
              <a:rPr lang="fr-FR" sz="1400" u="none" strike="noStrike" dirty="0">
                <a:effectLst/>
              </a:rPr>
              <a:t> et </a:t>
            </a:r>
            <a:r>
              <a:rPr lang="fr-FR" sz="1400" u="none" strike="noStrike" dirty="0" err="1">
                <a:effectLst/>
              </a:rPr>
              <a:t>Asbolium</a:t>
            </a:r>
            <a:r>
              <a:rPr lang="fr-FR" sz="1400" u="none" strike="noStrike" dirty="0">
                <a:effectLst/>
              </a:rPr>
              <a:t> supra </a:t>
            </a:r>
            <a:r>
              <a:rPr lang="fr-FR" sz="1400" u="none" strike="noStrike" dirty="0" err="1">
                <a:effectLst/>
              </a:rPr>
              <a:t>dictos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quoniam</a:t>
            </a:r>
            <a:r>
              <a:rPr lang="fr-FR" sz="1400" u="none" strike="noStrike" dirty="0">
                <a:effectLst/>
              </a:rPr>
              <a:t> cum </a:t>
            </a:r>
            <a:r>
              <a:rPr lang="fr-FR" sz="1400" u="none" strike="noStrike" dirty="0" err="1">
                <a:effectLst/>
              </a:rPr>
              <a:t>hortaretur</a:t>
            </a:r>
            <a:r>
              <a:rPr lang="fr-FR" sz="1400" u="none" strike="noStrike" dirty="0">
                <a:effectLst/>
              </a:rPr>
              <a:t> passim </a:t>
            </a:r>
            <a:r>
              <a:rPr lang="fr-FR" sz="1400" u="none" strike="noStrike" dirty="0" err="1">
                <a:effectLst/>
              </a:rPr>
              <a:t>nominare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quos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vellent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adiecta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religione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firmarat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nullum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igni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vel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ferro</a:t>
            </a:r>
            <a:r>
              <a:rPr lang="fr-FR" sz="1400" u="none" strike="noStrike" dirty="0">
                <a:effectLst/>
              </a:rPr>
              <a:t> se </a:t>
            </a:r>
            <a:r>
              <a:rPr lang="fr-FR" sz="1400" u="none" strike="noStrike" dirty="0" err="1">
                <a:effectLst/>
              </a:rPr>
              <a:t>puniri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iussurum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plumbi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validis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ictibus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interemit</a:t>
            </a:r>
            <a:r>
              <a:rPr lang="fr-FR" sz="1400" u="none" strike="noStrike" dirty="0">
                <a:effectLst/>
              </a:rPr>
              <a:t>. et post </a:t>
            </a:r>
            <a:r>
              <a:rPr lang="fr-FR" sz="1400" u="none" strike="noStrike" dirty="0" err="1">
                <a:effectLst/>
              </a:rPr>
              <a:t>hoe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flammis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Campensem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aruspicem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dedit</a:t>
            </a:r>
            <a:r>
              <a:rPr lang="fr-FR" sz="1400" u="none" strike="noStrike" dirty="0">
                <a:effectLst/>
              </a:rPr>
              <a:t>, in </a:t>
            </a:r>
            <a:r>
              <a:rPr lang="fr-FR" sz="1400" u="none" strike="noStrike" dirty="0" err="1">
                <a:effectLst/>
              </a:rPr>
              <a:t>negotio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eius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nullo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sacramento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constrictus</a:t>
            </a:r>
            <a:r>
              <a:rPr lang="fr-FR" sz="1400" u="none" strike="noStrike" dirty="0">
                <a:effectLst/>
              </a:rPr>
              <a:t>.</a:t>
            </a:r>
          </a:p>
          <a:p>
            <a:endParaRPr lang="fr-FR" sz="1400" dirty="0"/>
          </a:p>
          <a:p>
            <a:endParaRPr lang="fr-FR" sz="1400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F23F0F38-1E72-DB58-70EA-A1CF6582FD0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fr-FR" sz="1400" u="none" strike="noStrike" dirty="0" err="1">
                <a:effectLst/>
              </a:rPr>
              <a:t>Paphius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quin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etiam</a:t>
            </a:r>
            <a:r>
              <a:rPr lang="fr-FR" sz="1400" u="none" strike="noStrike" dirty="0">
                <a:effectLst/>
              </a:rPr>
              <a:t> et Cornelius </a:t>
            </a:r>
            <a:r>
              <a:rPr lang="fr-FR" sz="1400" u="none" strike="noStrike" dirty="0" err="1">
                <a:effectLst/>
              </a:rPr>
              <a:t>senatores</a:t>
            </a:r>
            <a:r>
              <a:rPr lang="fr-FR" sz="1400" u="none" strike="noStrike" dirty="0">
                <a:effectLst/>
              </a:rPr>
              <a:t>, ambo </a:t>
            </a:r>
            <a:r>
              <a:rPr lang="fr-FR" sz="1400" u="none" strike="noStrike" dirty="0" err="1">
                <a:effectLst/>
              </a:rPr>
              <a:t>venenorum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artibus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pravis</a:t>
            </a:r>
            <a:r>
              <a:rPr lang="fr-FR" sz="1400" u="none" strike="noStrike" dirty="0">
                <a:effectLst/>
              </a:rPr>
              <a:t> se </a:t>
            </a:r>
            <a:r>
              <a:rPr lang="fr-FR" sz="1400" u="none" strike="noStrike" dirty="0" err="1">
                <a:effectLst/>
              </a:rPr>
              <a:t>polluisse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confessi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eodem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pronuntiante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Maximino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sunt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interfecti</a:t>
            </a:r>
            <a:r>
              <a:rPr lang="fr-FR" sz="1400" u="none" strike="noStrike" dirty="0">
                <a:effectLst/>
              </a:rPr>
              <a:t>. pari sorte </a:t>
            </a:r>
            <a:r>
              <a:rPr lang="fr-FR" sz="1400" u="none" strike="noStrike" dirty="0" err="1">
                <a:effectLst/>
              </a:rPr>
              <a:t>etiam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procurator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monetae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extinctus</a:t>
            </a:r>
            <a:r>
              <a:rPr lang="fr-FR" sz="1400" u="none" strike="noStrike" dirty="0">
                <a:effectLst/>
              </a:rPr>
              <a:t> est. </a:t>
            </a:r>
            <a:r>
              <a:rPr lang="fr-FR" sz="1400" u="none" strike="noStrike" dirty="0" err="1">
                <a:effectLst/>
              </a:rPr>
              <a:t>Sericum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enim</a:t>
            </a:r>
            <a:r>
              <a:rPr lang="fr-FR" sz="1400" u="none" strike="noStrike" dirty="0">
                <a:effectLst/>
              </a:rPr>
              <a:t> et </a:t>
            </a:r>
            <a:r>
              <a:rPr lang="fr-FR" sz="1400" u="none" strike="noStrike" dirty="0" err="1">
                <a:effectLst/>
              </a:rPr>
              <a:t>Asbolium</a:t>
            </a:r>
            <a:r>
              <a:rPr lang="fr-FR" sz="1400" u="none" strike="noStrike" dirty="0">
                <a:effectLst/>
              </a:rPr>
              <a:t> supra </a:t>
            </a:r>
            <a:r>
              <a:rPr lang="fr-FR" sz="1400" u="none" strike="noStrike" dirty="0" err="1">
                <a:effectLst/>
              </a:rPr>
              <a:t>dictos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quoniam</a:t>
            </a:r>
            <a:r>
              <a:rPr lang="fr-FR" sz="1400" u="none" strike="noStrike" dirty="0">
                <a:effectLst/>
              </a:rPr>
              <a:t> cum </a:t>
            </a:r>
            <a:r>
              <a:rPr lang="fr-FR" sz="1400" u="none" strike="noStrike" dirty="0" err="1">
                <a:effectLst/>
              </a:rPr>
              <a:t>hortaretur</a:t>
            </a:r>
            <a:r>
              <a:rPr lang="fr-FR" sz="1400" u="none" strike="noStrike" dirty="0">
                <a:effectLst/>
              </a:rPr>
              <a:t> passim </a:t>
            </a:r>
            <a:r>
              <a:rPr lang="fr-FR" sz="1400" u="none" strike="noStrike" dirty="0" err="1">
                <a:effectLst/>
              </a:rPr>
              <a:t>nominare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quos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vellent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adiecta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religione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firmarat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nullum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igni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vel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ferro</a:t>
            </a:r>
            <a:r>
              <a:rPr lang="fr-FR" sz="1400" u="none" strike="noStrike" dirty="0">
                <a:effectLst/>
              </a:rPr>
              <a:t> se </a:t>
            </a:r>
            <a:r>
              <a:rPr lang="fr-FR" sz="1400" u="none" strike="noStrike" dirty="0" err="1">
                <a:effectLst/>
              </a:rPr>
              <a:t>puniri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iussurum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plumbi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validis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ictibus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interemit</a:t>
            </a:r>
            <a:r>
              <a:rPr lang="fr-FR" sz="1400" u="none" strike="noStrike" dirty="0">
                <a:effectLst/>
              </a:rPr>
              <a:t>. et post </a:t>
            </a:r>
            <a:r>
              <a:rPr lang="fr-FR" sz="1400" u="none" strike="noStrike" dirty="0" err="1">
                <a:effectLst/>
              </a:rPr>
              <a:t>hoe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flammis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Campensem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aruspicem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dedit</a:t>
            </a:r>
            <a:r>
              <a:rPr lang="fr-FR" sz="1400" u="none" strike="noStrike" dirty="0">
                <a:effectLst/>
              </a:rPr>
              <a:t>, in </a:t>
            </a:r>
            <a:r>
              <a:rPr lang="fr-FR" sz="1400" u="none" strike="noStrike" dirty="0" err="1">
                <a:effectLst/>
              </a:rPr>
              <a:t>negotio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eius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nullo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sacramento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constrictus</a:t>
            </a:r>
            <a:r>
              <a:rPr lang="fr-FR" sz="1400" u="none" strike="noStrike" dirty="0">
                <a:effectLst/>
              </a:rPr>
              <a:t>.</a:t>
            </a:r>
          </a:p>
          <a:p>
            <a:endParaRPr lang="fr-FR" sz="1400" dirty="0"/>
          </a:p>
          <a:p>
            <a:endParaRPr lang="fr-FR" sz="14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B8D21BB-35C1-CE26-9801-C0936E689FDC}"/>
              </a:ext>
            </a:extLst>
          </p:cNvPr>
          <p:cNvSpPr txBox="1">
            <a:spLocks/>
          </p:cNvSpPr>
          <p:nvPr/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i="0" kern="1200" cap="none" spc="7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749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8ECBDE9-C895-9115-2507-AE0D8BE389E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909560" y="6409944"/>
            <a:ext cx="3703320" cy="448056"/>
          </a:xfrm>
        </p:spPr>
        <p:txBody>
          <a:bodyPr/>
          <a:lstStyle/>
          <a:p>
            <a:r>
              <a:rPr lang="en-US"/>
              <a:t>JOUR MOIS 20XX</a:t>
            </a:r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3C64D3E-7FA5-D265-1792-D24DBD0DB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/>
              <a:t>LABORATOIRE MRM</a:t>
            </a:r>
            <a:endParaRPr lang="en-US" b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01E1A3-D850-0823-E409-507D4B485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</p:spPr>
        <p:txBody>
          <a:bodyPr/>
          <a:lstStyle/>
          <a:p>
            <a:fld id="{C01389E6-C847-4AD0-B56D-D205B2EAB1EE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3B45D5-0492-BBC8-8313-10D87C752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1400" u="none" strike="noStrike" dirty="0" err="1">
                <a:effectLst/>
              </a:rPr>
              <a:t>Paphius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quin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etiam</a:t>
            </a:r>
            <a:r>
              <a:rPr lang="fr-FR" sz="1400" u="none" strike="noStrike" dirty="0">
                <a:effectLst/>
              </a:rPr>
              <a:t> et Cornelius </a:t>
            </a:r>
            <a:r>
              <a:rPr lang="fr-FR" sz="1400" u="none" strike="noStrike" dirty="0" err="1">
                <a:effectLst/>
              </a:rPr>
              <a:t>senatores</a:t>
            </a:r>
            <a:r>
              <a:rPr lang="fr-FR" sz="1400" u="none" strike="noStrike" dirty="0">
                <a:effectLst/>
              </a:rPr>
              <a:t>, ambo </a:t>
            </a:r>
            <a:r>
              <a:rPr lang="fr-FR" sz="1400" u="none" strike="noStrike" dirty="0" err="1">
                <a:effectLst/>
              </a:rPr>
              <a:t>venenorum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artibus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pravis</a:t>
            </a:r>
            <a:r>
              <a:rPr lang="fr-FR" sz="1400" u="none" strike="noStrike" dirty="0">
                <a:effectLst/>
              </a:rPr>
              <a:t> se </a:t>
            </a:r>
            <a:r>
              <a:rPr lang="fr-FR" sz="1400" u="none" strike="noStrike" dirty="0" err="1">
                <a:effectLst/>
              </a:rPr>
              <a:t>polluisse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confessi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eodem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pronuntiante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Maximino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sunt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interfecti</a:t>
            </a:r>
            <a:r>
              <a:rPr lang="fr-FR" sz="1400" u="none" strike="noStrike" dirty="0">
                <a:effectLst/>
              </a:rPr>
              <a:t>. pari sorte </a:t>
            </a:r>
            <a:r>
              <a:rPr lang="fr-FR" sz="1400" u="none" strike="noStrike" dirty="0" err="1">
                <a:effectLst/>
              </a:rPr>
              <a:t>etiam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procurator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monetae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extinctus</a:t>
            </a:r>
            <a:r>
              <a:rPr lang="fr-FR" sz="1400" u="none" strike="noStrike" dirty="0">
                <a:effectLst/>
              </a:rPr>
              <a:t> est. </a:t>
            </a:r>
            <a:r>
              <a:rPr lang="fr-FR" sz="1400" u="none" strike="noStrike" dirty="0" err="1">
                <a:effectLst/>
              </a:rPr>
              <a:t>Sericum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enim</a:t>
            </a:r>
            <a:r>
              <a:rPr lang="fr-FR" sz="1400" u="none" strike="noStrike" dirty="0">
                <a:effectLst/>
              </a:rPr>
              <a:t> et </a:t>
            </a:r>
            <a:r>
              <a:rPr lang="fr-FR" sz="1400" u="none" strike="noStrike" dirty="0" err="1">
                <a:effectLst/>
              </a:rPr>
              <a:t>Asbolium</a:t>
            </a:r>
            <a:r>
              <a:rPr lang="fr-FR" sz="1400" u="none" strike="noStrike" dirty="0">
                <a:effectLst/>
              </a:rPr>
              <a:t> supra </a:t>
            </a:r>
            <a:r>
              <a:rPr lang="fr-FR" sz="1400" u="none" strike="noStrike" dirty="0" err="1">
                <a:effectLst/>
              </a:rPr>
              <a:t>dictos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quoniam</a:t>
            </a:r>
            <a:r>
              <a:rPr lang="fr-FR" sz="1400" u="none" strike="noStrike" dirty="0">
                <a:effectLst/>
              </a:rPr>
              <a:t> cum </a:t>
            </a:r>
            <a:r>
              <a:rPr lang="fr-FR" sz="1400" u="none" strike="noStrike" dirty="0" err="1">
                <a:effectLst/>
              </a:rPr>
              <a:t>hortaretur</a:t>
            </a:r>
            <a:r>
              <a:rPr lang="fr-FR" sz="1400" u="none" strike="noStrike" dirty="0">
                <a:effectLst/>
              </a:rPr>
              <a:t> passim </a:t>
            </a:r>
            <a:r>
              <a:rPr lang="fr-FR" sz="1400" u="none" strike="noStrike" dirty="0" err="1">
                <a:effectLst/>
              </a:rPr>
              <a:t>nominare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quos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vellent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adiecta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religione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firmarat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nullum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igni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vel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ferro</a:t>
            </a:r>
            <a:r>
              <a:rPr lang="fr-FR" sz="1400" u="none" strike="noStrike" dirty="0">
                <a:effectLst/>
              </a:rPr>
              <a:t> se </a:t>
            </a:r>
            <a:r>
              <a:rPr lang="fr-FR" sz="1400" u="none" strike="noStrike" dirty="0" err="1">
                <a:effectLst/>
              </a:rPr>
              <a:t>puniri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iussurum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plumbi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validis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ictibus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interemit</a:t>
            </a:r>
            <a:r>
              <a:rPr lang="fr-FR" sz="1400" u="none" strike="noStrike" dirty="0">
                <a:effectLst/>
              </a:rPr>
              <a:t>. et post </a:t>
            </a:r>
            <a:r>
              <a:rPr lang="fr-FR" sz="1400" u="none" strike="noStrike" dirty="0" err="1">
                <a:effectLst/>
              </a:rPr>
              <a:t>hoe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flammis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Campensem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aruspicem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dedit</a:t>
            </a:r>
            <a:r>
              <a:rPr lang="fr-FR" sz="1400" u="none" strike="noStrike" dirty="0">
                <a:effectLst/>
              </a:rPr>
              <a:t>, in </a:t>
            </a:r>
            <a:r>
              <a:rPr lang="fr-FR" sz="1400" u="none" strike="noStrike" dirty="0" err="1">
                <a:effectLst/>
              </a:rPr>
              <a:t>negotio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eius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nullo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sacramento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constrictus</a:t>
            </a:r>
            <a:r>
              <a:rPr lang="fr-FR" sz="1400" u="none" strike="noStrike" dirty="0">
                <a:effectLst/>
              </a:rPr>
              <a:t>.</a:t>
            </a:r>
            <a:endParaRPr lang="fr-FR" sz="1400" dirty="0"/>
          </a:p>
          <a:p>
            <a:r>
              <a:rPr lang="fr-FR" sz="1400" u="none" strike="noStrike" dirty="0" err="1">
                <a:effectLst/>
              </a:rPr>
              <a:t>Paphius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quin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etiam</a:t>
            </a:r>
            <a:r>
              <a:rPr lang="fr-FR" sz="1400" u="none" strike="noStrike" dirty="0">
                <a:effectLst/>
              </a:rPr>
              <a:t> et Cornelius </a:t>
            </a:r>
            <a:r>
              <a:rPr lang="fr-FR" sz="1400" u="none" strike="noStrike" dirty="0" err="1">
                <a:effectLst/>
              </a:rPr>
              <a:t>senatores</a:t>
            </a:r>
            <a:r>
              <a:rPr lang="fr-FR" sz="1400" u="none" strike="noStrike" dirty="0">
                <a:effectLst/>
              </a:rPr>
              <a:t>, ambo </a:t>
            </a:r>
            <a:r>
              <a:rPr lang="fr-FR" sz="1400" u="none" strike="noStrike" dirty="0" err="1">
                <a:effectLst/>
              </a:rPr>
              <a:t>venenorum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artibus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pravis</a:t>
            </a:r>
            <a:r>
              <a:rPr lang="fr-FR" sz="1400" u="none" strike="noStrike" dirty="0">
                <a:effectLst/>
              </a:rPr>
              <a:t> se </a:t>
            </a:r>
            <a:r>
              <a:rPr lang="fr-FR" sz="1400" u="none" strike="noStrike" dirty="0" err="1">
                <a:effectLst/>
              </a:rPr>
              <a:t>polluisse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confessi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eodem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pronuntiante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Maximino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sunt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interfecti</a:t>
            </a:r>
            <a:r>
              <a:rPr lang="fr-FR" sz="1400" u="none" strike="noStrike" dirty="0">
                <a:effectLst/>
              </a:rPr>
              <a:t>. pari sorte </a:t>
            </a:r>
            <a:r>
              <a:rPr lang="fr-FR" sz="1400" u="none" strike="noStrike" dirty="0" err="1">
                <a:effectLst/>
              </a:rPr>
              <a:t>etiam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procurator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monetae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extinctus</a:t>
            </a:r>
            <a:r>
              <a:rPr lang="fr-FR" sz="1400" u="none" strike="noStrike" dirty="0">
                <a:effectLst/>
              </a:rPr>
              <a:t> est. </a:t>
            </a:r>
            <a:r>
              <a:rPr lang="fr-FR" sz="1400" u="none" strike="noStrike" dirty="0" err="1">
                <a:effectLst/>
              </a:rPr>
              <a:t>Sericum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enim</a:t>
            </a:r>
            <a:r>
              <a:rPr lang="fr-FR" sz="1400" u="none" strike="noStrike" dirty="0">
                <a:effectLst/>
              </a:rPr>
              <a:t> et </a:t>
            </a:r>
            <a:r>
              <a:rPr lang="fr-FR" sz="1400" u="none" strike="noStrike" dirty="0" err="1">
                <a:effectLst/>
              </a:rPr>
              <a:t>Asbolium</a:t>
            </a:r>
            <a:r>
              <a:rPr lang="fr-FR" sz="1400" u="none" strike="noStrike" dirty="0">
                <a:effectLst/>
              </a:rPr>
              <a:t> supra </a:t>
            </a:r>
            <a:r>
              <a:rPr lang="fr-FR" sz="1400" u="none" strike="noStrike" dirty="0" err="1">
                <a:effectLst/>
              </a:rPr>
              <a:t>dictos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quoniam</a:t>
            </a:r>
            <a:r>
              <a:rPr lang="fr-FR" sz="1400" u="none" strike="noStrike" dirty="0">
                <a:effectLst/>
              </a:rPr>
              <a:t> cum </a:t>
            </a:r>
            <a:r>
              <a:rPr lang="fr-FR" sz="1400" u="none" strike="noStrike" dirty="0" err="1">
                <a:effectLst/>
              </a:rPr>
              <a:t>hortaretur</a:t>
            </a:r>
            <a:r>
              <a:rPr lang="fr-FR" sz="1400" u="none" strike="noStrike" dirty="0">
                <a:effectLst/>
              </a:rPr>
              <a:t> passim </a:t>
            </a:r>
            <a:r>
              <a:rPr lang="fr-FR" sz="1400" u="none" strike="noStrike" dirty="0" err="1">
                <a:effectLst/>
              </a:rPr>
              <a:t>nominare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quos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vellent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adiecta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religione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firmarat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nullum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igni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vel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ferro</a:t>
            </a:r>
            <a:r>
              <a:rPr lang="fr-FR" sz="1400" u="none" strike="noStrike" dirty="0">
                <a:effectLst/>
              </a:rPr>
              <a:t> se </a:t>
            </a:r>
            <a:r>
              <a:rPr lang="fr-FR" sz="1400" u="none" strike="noStrike" dirty="0" err="1">
                <a:effectLst/>
              </a:rPr>
              <a:t>puniri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iussurum</a:t>
            </a:r>
            <a:r>
              <a:rPr lang="fr-FR" sz="1400" u="none" strike="noStrike" dirty="0">
                <a:effectLst/>
              </a:rPr>
              <a:t>, </a:t>
            </a:r>
            <a:r>
              <a:rPr lang="fr-FR" sz="1400" u="none" strike="noStrike" dirty="0" err="1">
                <a:effectLst/>
              </a:rPr>
              <a:t>plumbi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validis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ictibus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interemit</a:t>
            </a:r>
            <a:r>
              <a:rPr lang="fr-FR" sz="1400" u="none" strike="noStrike" dirty="0">
                <a:effectLst/>
              </a:rPr>
              <a:t>. et post </a:t>
            </a:r>
            <a:r>
              <a:rPr lang="fr-FR" sz="1400" u="none" strike="noStrike" dirty="0" err="1">
                <a:effectLst/>
              </a:rPr>
              <a:t>hoe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flammis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Campensem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aruspicem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dedit</a:t>
            </a:r>
            <a:r>
              <a:rPr lang="fr-FR" sz="1400" u="none" strike="noStrike" dirty="0">
                <a:effectLst/>
              </a:rPr>
              <a:t>, in </a:t>
            </a:r>
            <a:r>
              <a:rPr lang="fr-FR" sz="1400" u="none" strike="noStrike" dirty="0" err="1">
                <a:effectLst/>
              </a:rPr>
              <a:t>negotio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eius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nullo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sacramento</a:t>
            </a:r>
            <a:r>
              <a:rPr lang="fr-FR" sz="1400" u="none" strike="noStrike" dirty="0">
                <a:effectLst/>
              </a:rPr>
              <a:t> </a:t>
            </a:r>
            <a:r>
              <a:rPr lang="fr-FR" sz="1400" u="none" strike="noStrike" dirty="0" err="1">
                <a:effectLst/>
              </a:rPr>
              <a:t>constrictus</a:t>
            </a:r>
            <a:r>
              <a:rPr lang="fr-FR" sz="1400" u="none" strike="noStrike" dirty="0">
                <a:effectLst/>
              </a:rPr>
              <a:t>.</a:t>
            </a:r>
          </a:p>
          <a:p>
            <a:endParaRPr lang="fr-FR" sz="1400" dirty="0"/>
          </a:p>
          <a:p>
            <a:endParaRPr lang="fr-FR" sz="1400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1A994F1-662D-0D92-CCCC-46C9FA2B6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7ED8CF43-A92D-3761-DB2A-937AA3DBE4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8114338"/>
              </p:ext>
            </p:extLst>
          </p:nvPr>
        </p:nvGraphicFramePr>
        <p:xfrm>
          <a:off x="7529318" y="846162"/>
          <a:ext cx="4083562" cy="2562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CEB6ABF1-28A8-B4A9-F25A-230F8B9487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0247388"/>
              </p:ext>
            </p:extLst>
          </p:nvPr>
        </p:nvGraphicFramePr>
        <p:xfrm>
          <a:off x="7529318" y="3429000"/>
          <a:ext cx="4083562" cy="2562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2804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36DFAE-EFF2-C886-A56E-EFDB33B060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9958E88-EDFC-5459-2043-757806CBE9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Sous-titre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EF721A4-7E54-C25C-2DCA-6D001BA16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LABORATOIRE MRM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31CCBE24-8684-33BE-F72F-D9583F055DE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3" name="Espace réservé pour une image  12">
            <a:extLst>
              <a:ext uri="{FF2B5EF4-FFF2-40B4-BE49-F238E27FC236}">
                <a16:creationId xmlns:a16="http://schemas.microsoft.com/office/drawing/2014/main" id="{294CDFCF-9C68-2523-A9D9-B9D4A55CEFE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73C9256-9BD3-78EE-DF27-C4EB5201F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A857F5-96C8-461D-A78C-38E92FE1C52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A222331B-A968-ADFC-F52A-0D6C8DB6EE7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JOUR MOIS 20XX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657805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THÈME MRM 2023">
      <a:dk1>
        <a:srgbClr val="000000"/>
      </a:dk1>
      <a:lt1>
        <a:srgbClr val="FFFFFF"/>
      </a:lt1>
      <a:dk2>
        <a:srgbClr val="00416C"/>
      </a:dk2>
      <a:lt2>
        <a:srgbClr val="F1F2F2"/>
      </a:lt2>
      <a:accent1>
        <a:srgbClr val="002E4C"/>
      </a:accent1>
      <a:accent2>
        <a:srgbClr val="80A0B6"/>
      </a:accent2>
      <a:accent3>
        <a:srgbClr val="CCD9E2"/>
      </a:accent3>
      <a:accent4>
        <a:srgbClr val="FABA00"/>
      </a:accent4>
      <a:accent5>
        <a:srgbClr val="FDDD80"/>
      </a:accent5>
      <a:accent6>
        <a:srgbClr val="FEF1CC"/>
      </a:accent6>
      <a:hlink>
        <a:srgbClr val="38A7E5"/>
      </a:hlink>
      <a:folHlink>
        <a:srgbClr val="E1A700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400" dirty="0" smtClean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odele-powerpoint-MRM-EMOJI_TEXTE" id="{658C21BC-370A-1B45-83ED-1734FECA8968}" vid="{C708BB34-B884-8342-9077-624C9EA103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EEB99A2-7CDB-407B-B303-235F930903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B1568F-B4C6-4CA8-9FC7-10658F0211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ED301C-D669-4799-A03B-1AEC561C408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1720</Words>
  <Application>Microsoft Macintosh PowerPoint</Application>
  <PresentationFormat>Grand écran</PresentationFormat>
  <Paragraphs>212</Paragraphs>
  <Slides>26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Corbel</vt:lpstr>
      <vt:lpstr>Helvetica</vt:lpstr>
      <vt:lpstr>Open Sans</vt:lpstr>
      <vt:lpstr>Open Sans Semibold</vt:lpstr>
      <vt:lpstr>Symbol</vt:lpstr>
      <vt:lpstr>Verdana</vt:lpstr>
      <vt:lpstr>GradientRiseVTI</vt:lpstr>
      <vt:lpstr>Le laboratoire mrm</vt:lpstr>
      <vt:lpstr>INTRODUCTION</vt:lpstr>
      <vt:lpstr>Présentation PowerPoint</vt:lpstr>
      <vt:lpstr>CHAPITRE 1</vt:lpstr>
      <vt:lpstr>Titre section</vt:lpstr>
      <vt:lpstr>TITRE</vt:lpstr>
      <vt:lpstr>TITRE</vt:lpstr>
      <vt:lpstr>TITRE</vt:lpstr>
      <vt:lpstr>TITRE</vt:lpstr>
      <vt:lpstr>TITRE</vt:lpstr>
      <vt:lpstr>TITRE</vt:lpstr>
      <vt:lpstr>TITRE</vt:lpstr>
      <vt:lpstr>TITRE</vt:lpstr>
      <vt:lpstr>TITRE</vt:lpstr>
      <vt:lpstr>Présentation PowerPoint</vt:lpstr>
      <vt:lpstr>TITRE</vt:lpstr>
      <vt:lpstr>TITRE</vt:lpstr>
      <vt:lpstr>TITRE</vt:lpstr>
      <vt:lpstr>Présentation PowerPoint</vt:lpstr>
      <vt:lpstr>TITRE</vt:lpstr>
      <vt:lpstr>TITRE</vt:lpstr>
      <vt:lpstr>TITRE</vt:lpstr>
      <vt:lpstr>CHRONOLOGIE</vt:lpstr>
      <vt:lpstr>L’équipe MRM</vt:lpstr>
      <vt:lpstr>Présentation PowerPoint</vt:lpstr>
      <vt:lpstr>Le laboratoire mrm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2021-01-28T15:04:49Z</dcterms:created>
  <dcterms:modified xsi:type="dcterms:W3CDTF">2023-07-10T14:53:36Z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